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99" r:id="rId3"/>
    <p:sldId id="262" r:id="rId4"/>
    <p:sldId id="268" r:id="rId5"/>
    <p:sldId id="300" r:id="rId6"/>
    <p:sldId id="301" r:id="rId7"/>
    <p:sldId id="267" r:id="rId8"/>
    <p:sldId id="260" r:id="rId9"/>
    <p:sldId id="263" r:id="rId10"/>
    <p:sldId id="30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921"/>
    <a:srgbClr val="31B3E8"/>
    <a:srgbClr val="8448F7"/>
    <a:srgbClr val="2FA1D7"/>
    <a:srgbClr val="45B233"/>
    <a:srgbClr val="E84741"/>
    <a:srgbClr val="FCD9A8"/>
    <a:srgbClr val="FD4011"/>
    <a:srgbClr val="61BB91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>
        <p:scale>
          <a:sx n="30" d="100"/>
          <a:sy n="30" d="100"/>
        </p:scale>
        <p:origin x="-1758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9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9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0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3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5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1B36EA8-657C-4A88-9392-DE948CCC2A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/>
        </p:blipFill>
        <p:spPr>
          <a:xfrm>
            <a:off x="0" y="1203776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43D06E5-3297-4BFB-B852-70F3B4873FD3}"/>
              </a:ext>
            </a:extLst>
          </p:cNvPr>
          <p:cNvSpPr txBox="1"/>
          <p:nvPr/>
        </p:nvSpPr>
        <p:spPr>
          <a:xfrm>
            <a:off x="2348985" y="1722182"/>
            <a:ext cx="7494030" cy="34136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sinh</a:t>
            </a:r>
            <a:endParaRPr lang="zh-CN" altLang="en-US" sz="166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0C1A158B-7B94-B44E-B174-73555AB3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44" y="392572"/>
            <a:ext cx="687098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6DE6BA-38BE-B24D-957B-A198D4A1F4EF}"/>
              </a:ext>
            </a:extLst>
          </p:cNvPr>
          <p:cNvSpPr txBox="1"/>
          <p:nvPr/>
        </p:nvSpPr>
        <p:spPr>
          <a:xfrm>
            <a:off x="5289625" y="674400"/>
            <a:ext cx="5332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nhớ hoàn thành bài tập nhé ! hihi</a:t>
            </a:r>
          </a:p>
        </p:txBody>
      </p:sp>
    </p:spTree>
    <p:extLst>
      <p:ext uri="{BB962C8B-B14F-4D97-AF65-F5344CB8AC3E}">
        <p14:creationId xmlns:p14="http://schemas.microsoft.com/office/powerpoint/2010/main" val="3493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6FDBB0-3D09-754B-82EB-DB0C3E29F4C2}"/>
              </a:ext>
            </a:extLst>
          </p:cNvPr>
          <p:cNvSpPr txBox="1"/>
          <p:nvPr/>
        </p:nvSpPr>
        <p:spPr>
          <a:xfrm>
            <a:off x="774090" y="295505"/>
            <a:ext cx="6003900" cy="4163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EE376125-AE5C-C946-94B2-1A4077A4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2632" y="203885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4D2C035-3C34-4B52-9B34-7C090A8B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051ADBB-1EA0-0341-8C1C-2A95CD74E772}"/>
              </a:ext>
            </a:extLst>
          </p:cNvPr>
          <p:cNvSpPr/>
          <p:nvPr/>
        </p:nvSpPr>
        <p:spPr>
          <a:xfrm>
            <a:off x="3136900" y="2743200"/>
            <a:ext cx="59182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38242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AE2B0AFF-228D-4DC1-B374-FD96CF22972F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4F6D379-63D7-49AA-B5C7-88053267B9F1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CB2F80D-314C-4679-8447-2E191164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516" y="1638076"/>
            <a:ext cx="6918749" cy="4880207"/>
          </a:xfrm>
          <a:prstGeom prst="rect">
            <a:avLst/>
          </a:prstGeom>
        </p:spPr>
      </p:pic>
      <p:sp>
        <p:nvSpPr>
          <p:cNvPr id="12" name="Shape 1282">
            <a:extLst>
              <a:ext uri="{FF2B5EF4-FFF2-40B4-BE49-F238E27FC236}">
                <a16:creationId xmlns:a16="http://schemas.microsoft.com/office/drawing/2014/main" xmlns="" id="{2C80EAD5-78D4-4D42-BDC9-38C63DE004BB}"/>
              </a:ext>
            </a:extLst>
          </p:cNvPr>
          <p:cNvSpPr/>
          <p:nvPr/>
        </p:nvSpPr>
        <p:spPr>
          <a:xfrm>
            <a:off x="6398958" y="2003836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01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4" name="Shape 1282">
            <a:extLst>
              <a:ext uri="{FF2B5EF4-FFF2-40B4-BE49-F238E27FC236}">
                <a16:creationId xmlns:a16="http://schemas.microsoft.com/office/drawing/2014/main" xmlns="" id="{3AD0763C-EEFF-4E71-8FE6-9EA95080F5AB}"/>
              </a:ext>
            </a:extLst>
          </p:cNvPr>
          <p:cNvSpPr/>
          <p:nvPr/>
        </p:nvSpPr>
        <p:spPr>
          <a:xfrm>
            <a:off x="9607074" y="2027349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02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6" name="Shape 1282">
            <a:extLst>
              <a:ext uri="{FF2B5EF4-FFF2-40B4-BE49-F238E27FC236}">
                <a16:creationId xmlns:a16="http://schemas.microsoft.com/office/drawing/2014/main" xmlns="" id="{B9B6CC4F-5002-48C2-A1B3-47D93127495F}"/>
              </a:ext>
            </a:extLst>
          </p:cNvPr>
          <p:cNvSpPr/>
          <p:nvPr/>
        </p:nvSpPr>
        <p:spPr>
          <a:xfrm>
            <a:off x="6398958" y="4463099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03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8" name="Shape 1282">
            <a:extLst>
              <a:ext uri="{FF2B5EF4-FFF2-40B4-BE49-F238E27FC236}">
                <a16:creationId xmlns:a16="http://schemas.microsoft.com/office/drawing/2014/main" xmlns="" id="{424F9C6B-695B-4737-B00C-9797764BE862}"/>
              </a:ext>
            </a:extLst>
          </p:cNvPr>
          <p:cNvSpPr/>
          <p:nvPr/>
        </p:nvSpPr>
        <p:spPr>
          <a:xfrm>
            <a:off x="9607074" y="4486612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04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85C937-89CC-7246-B4B9-76423AE23277}"/>
              </a:ext>
            </a:extLst>
          </p:cNvPr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24D518-BFFB-8F46-B2B5-89F6DBE771D9}"/>
              </a:ext>
            </a:extLst>
          </p:cNvPr>
          <p:cNvSpPr txBox="1"/>
          <p:nvPr/>
        </p:nvSpPr>
        <p:spPr>
          <a:xfrm>
            <a:off x="5204801" y="2635394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6731398-128C-B347-A99C-CD0680C8F573}"/>
              </a:ext>
            </a:extLst>
          </p:cNvPr>
          <p:cNvSpPr txBox="1"/>
          <p:nvPr/>
        </p:nvSpPr>
        <p:spPr>
          <a:xfrm>
            <a:off x="8682924" y="2644170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2D69DF-8C93-C243-884F-1289B3005153}"/>
              </a:ext>
            </a:extLst>
          </p:cNvPr>
          <p:cNvSpPr txBox="1"/>
          <p:nvPr/>
        </p:nvSpPr>
        <p:spPr>
          <a:xfrm>
            <a:off x="5204801" y="5073258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F99A3-3C66-894B-820E-02907CADB0F3}"/>
              </a:ext>
            </a:extLst>
          </p:cNvPr>
          <p:cNvSpPr txBox="1"/>
          <p:nvPr/>
        </p:nvSpPr>
        <p:spPr>
          <a:xfrm>
            <a:off x="8249446" y="5073258"/>
            <a:ext cx="3509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 trước sự việc được kể.</a:t>
            </a:r>
          </a:p>
        </p:txBody>
      </p:sp>
    </p:spTree>
    <p:extLst>
      <p:ext uri="{BB962C8B-B14F-4D97-AF65-F5344CB8AC3E}">
        <p14:creationId xmlns:p14="http://schemas.microsoft.com/office/powerpoint/2010/main" val="29537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04e76611-1d2c-4a70-aec3-eaff099ae7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A9A2CBA4-23C0-464D-8354-B8F97C672D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050" y="2275109"/>
            <a:ext cx="4285080" cy="3336623"/>
            <a:chOff x="3298825" y="1250950"/>
            <a:chExt cx="5594351" cy="4356101"/>
          </a:xfrm>
        </p:grpSpPr>
        <p:sp>
          <p:nvSpPr>
            <p:cNvPr id="41" name="ïs1îḓê">
              <a:extLst>
                <a:ext uri="{FF2B5EF4-FFF2-40B4-BE49-F238E27FC236}">
                  <a16:creationId xmlns:a16="http://schemas.microsoft.com/office/drawing/2014/main" xmlns="" id="{3A2D9443-6C8B-460C-B780-032836DA3BD4}"/>
                </a:ext>
              </a:extLst>
            </p:cNvPr>
            <p:cNvSpPr/>
            <p:nvPr/>
          </p:nvSpPr>
          <p:spPr bwMode="auto">
            <a:xfrm>
              <a:off x="3802063" y="3544888"/>
              <a:ext cx="4833938" cy="1447800"/>
            </a:xfrm>
            <a:prstGeom prst="ellipse">
              <a:avLst/>
            </a:pr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$ḻiḋê">
              <a:extLst>
                <a:ext uri="{FF2B5EF4-FFF2-40B4-BE49-F238E27FC236}">
                  <a16:creationId xmlns:a16="http://schemas.microsoft.com/office/drawing/2014/main" xmlns="" id="{3BDA0BDD-5E16-4BB6-ADCC-06DDBA736BF0}"/>
                </a:ext>
              </a:extLst>
            </p:cNvPr>
            <p:cNvSpPr/>
            <p:nvPr/>
          </p:nvSpPr>
          <p:spPr bwMode="auto">
            <a:xfrm>
              <a:off x="4157663" y="3729038"/>
              <a:ext cx="698500" cy="674688"/>
            </a:xfrm>
            <a:custGeom>
              <a:avLst/>
              <a:gdLst>
                <a:gd name="T0" fmla="*/ 52 w 57"/>
                <a:gd name="T1" fmla="*/ 26 h 55"/>
                <a:gd name="T2" fmla="*/ 24 w 57"/>
                <a:gd name="T3" fmla="*/ 30 h 55"/>
                <a:gd name="T4" fmla="*/ 18 w 57"/>
                <a:gd name="T5" fmla="*/ 13 h 55"/>
                <a:gd name="T6" fmla="*/ 0 w 57"/>
                <a:gd name="T7" fmla="*/ 2 h 55"/>
                <a:gd name="T8" fmla="*/ 0 w 57"/>
                <a:gd name="T9" fmla="*/ 2 h 55"/>
                <a:gd name="T10" fmla="*/ 12 w 57"/>
                <a:gd name="T11" fmla="*/ 55 h 55"/>
                <a:gd name="T12" fmla="*/ 57 w 57"/>
                <a:gd name="T13" fmla="*/ 46 h 55"/>
                <a:gd name="T14" fmla="*/ 52 w 57"/>
                <a:gd name="T15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5">
                  <a:moveTo>
                    <a:pt x="52" y="26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5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57" y="46"/>
                    <a:pt x="57" y="46"/>
                    <a:pt x="57" y="46"/>
                  </a:cubicBezTo>
                  <a:lnTo>
                    <a:pt x="52" y="26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ŝlïdé">
              <a:extLst>
                <a:ext uri="{FF2B5EF4-FFF2-40B4-BE49-F238E27FC236}">
                  <a16:creationId xmlns:a16="http://schemas.microsoft.com/office/drawing/2014/main" xmlns="" id="{E2E9A8C9-523B-4CB3-871C-B6ED3D0FAC8F}"/>
                </a:ext>
              </a:extLst>
            </p:cNvPr>
            <p:cNvSpPr/>
            <p:nvPr/>
          </p:nvSpPr>
          <p:spPr bwMode="auto">
            <a:xfrm>
              <a:off x="7531100" y="4146550"/>
              <a:ext cx="773113" cy="588963"/>
            </a:xfrm>
            <a:custGeom>
              <a:avLst/>
              <a:gdLst>
                <a:gd name="T0" fmla="*/ 9 w 63"/>
                <a:gd name="T1" fmla="*/ 9 h 48"/>
                <a:gd name="T2" fmla="*/ 35 w 63"/>
                <a:gd name="T3" fmla="*/ 21 h 48"/>
                <a:gd name="T4" fmla="*/ 43 w 63"/>
                <a:gd name="T5" fmla="*/ 9 h 48"/>
                <a:gd name="T6" fmla="*/ 63 w 63"/>
                <a:gd name="T7" fmla="*/ 4 h 48"/>
                <a:gd name="T8" fmla="*/ 40 w 63"/>
                <a:gd name="T9" fmla="*/ 48 h 48"/>
                <a:gd name="T10" fmla="*/ 0 w 63"/>
                <a:gd name="T11" fmla="*/ 26 h 48"/>
                <a:gd name="T12" fmla="*/ 9 w 63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9" y="9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7" y="3"/>
                    <a:pt x="56" y="0"/>
                    <a:pt x="63" y="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şľïḓe">
              <a:extLst>
                <a:ext uri="{FF2B5EF4-FFF2-40B4-BE49-F238E27FC236}">
                  <a16:creationId xmlns:a16="http://schemas.microsoft.com/office/drawing/2014/main" xmlns="" id="{754C4AC8-C0AA-4BBA-A3ED-3C9379C7F2DE}"/>
                </a:ext>
              </a:extLst>
            </p:cNvPr>
            <p:cNvSpPr/>
            <p:nvPr/>
          </p:nvSpPr>
          <p:spPr bwMode="auto">
            <a:xfrm>
              <a:off x="4648200" y="2613025"/>
              <a:ext cx="3238500" cy="2000250"/>
            </a:xfrm>
            <a:custGeom>
              <a:avLst/>
              <a:gdLst>
                <a:gd name="T0" fmla="*/ 0 w 2040"/>
                <a:gd name="T1" fmla="*/ 865 h 1260"/>
                <a:gd name="T2" fmla="*/ 618 w 2040"/>
                <a:gd name="T3" fmla="*/ 765 h 1260"/>
                <a:gd name="T4" fmla="*/ 896 w 2040"/>
                <a:gd name="T5" fmla="*/ 46 h 1260"/>
                <a:gd name="T6" fmla="*/ 1337 w 2040"/>
                <a:gd name="T7" fmla="*/ 0 h 1260"/>
                <a:gd name="T8" fmla="*/ 1646 w 2040"/>
                <a:gd name="T9" fmla="*/ 827 h 1260"/>
                <a:gd name="T10" fmla="*/ 2040 w 2040"/>
                <a:gd name="T11" fmla="*/ 1043 h 1260"/>
                <a:gd name="T12" fmla="*/ 1870 w 2040"/>
                <a:gd name="T13" fmla="*/ 1260 h 1260"/>
                <a:gd name="T14" fmla="*/ 1074 w 2040"/>
                <a:gd name="T15" fmla="*/ 912 h 1260"/>
                <a:gd name="T16" fmla="*/ 62 w 2040"/>
                <a:gd name="T17" fmla="*/ 1097 h 1260"/>
                <a:gd name="T18" fmla="*/ 0 w 2040"/>
                <a:gd name="T19" fmla="*/ 865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0" h="1260">
                  <a:moveTo>
                    <a:pt x="0" y="865"/>
                  </a:moveTo>
                  <a:lnTo>
                    <a:pt x="618" y="765"/>
                  </a:lnTo>
                  <a:lnTo>
                    <a:pt x="896" y="46"/>
                  </a:lnTo>
                  <a:lnTo>
                    <a:pt x="1337" y="0"/>
                  </a:lnTo>
                  <a:lnTo>
                    <a:pt x="1646" y="827"/>
                  </a:lnTo>
                  <a:lnTo>
                    <a:pt x="2040" y="1043"/>
                  </a:lnTo>
                  <a:lnTo>
                    <a:pt x="1870" y="1260"/>
                  </a:lnTo>
                  <a:lnTo>
                    <a:pt x="1074" y="912"/>
                  </a:lnTo>
                  <a:lnTo>
                    <a:pt x="62" y="1097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ŝļïḓè">
              <a:extLst>
                <a:ext uri="{FF2B5EF4-FFF2-40B4-BE49-F238E27FC236}">
                  <a16:creationId xmlns:a16="http://schemas.microsoft.com/office/drawing/2014/main" xmlns="" id="{77FB9E0D-2230-4970-9B3C-D0FFE4B8FA36}"/>
                </a:ext>
              </a:extLst>
            </p:cNvPr>
            <p:cNvSpPr/>
            <p:nvPr/>
          </p:nvSpPr>
          <p:spPr bwMode="auto">
            <a:xfrm>
              <a:off x="4979988" y="2686050"/>
              <a:ext cx="1128713" cy="723900"/>
            </a:xfrm>
            <a:custGeom>
              <a:avLst/>
              <a:gdLst>
                <a:gd name="T0" fmla="*/ 687 w 711"/>
                <a:gd name="T1" fmla="*/ 0 h 456"/>
                <a:gd name="T2" fmla="*/ 0 w 711"/>
                <a:gd name="T3" fmla="*/ 286 h 456"/>
                <a:gd name="T4" fmla="*/ 15 w 711"/>
                <a:gd name="T5" fmla="*/ 456 h 456"/>
                <a:gd name="T6" fmla="*/ 711 w 711"/>
                <a:gd name="T7" fmla="*/ 247 h 456"/>
                <a:gd name="T8" fmla="*/ 687 w 71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456">
                  <a:moveTo>
                    <a:pt x="687" y="0"/>
                  </a:moveTo>
                  <a:lnTo>
                    <a:pt x="0" y="286"/>
                  </a:lnTo>
                  <a:lnTo>
                    <a:pt x="15" y="456"/>
                  </a:lnTo>
                  <a:lnTo>
                    <a:pt x="711" y="24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ṩ1iḑe">
              <a:extLst>
                <a:ext uri="{FF2B5EF4-FFF2-40B4-BE49-F238E27FC236}">
                  <a16:creationId xmlns:a16="http://schemas.microsoft.com/office/drawing/2014/main" xmlns="" id="{7B86727D-B33A-4EA5-AA68-AD81E1559498}"/>
                </a:ext>
              </a:extLst>
            </p:cNvPr>
            <p:cNvSpPr/>
            <p:nvPr/>
          </p:nvSpPr>
          <p:spPr bwMode="auto">
            <a:xfrm>
              <a:off x="6770688" y="2613025"/>
              <a:ext cx="760413" cy="1103313"/>
            </a:xfrm>
            <a:custGeom>
              <a:avLst/>
              <a:gdLst>
                <a:gd name="T0" fmla="*/ 0 w 479"/>
                <a:gd name="T1" fmla="*/ 0 h 695"/>
                <a:gd name="T2" fmla="*/ 479 w 479"/>
                <a:gd name="T3" fmla="*/ 518 h 695"/>
                <a:gd name="T4" fmla="*/ 464 w 479"/>
                <a:gd name="T5" fmla="*/ 695 h 695"/>
                <a:gd name="T6" fmla="*/ 31 w 479"/>
                <a:gd name="T7" fmla="*/ 317 h 695"/>
                <a:gd name="T8" fmla="*/ 0 w 479"/>
                <a:gd name="T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695">
                  <a:moveTo>
                    <a:pt x="0" y="0"/>
                  </a:moveTo>
                  <a:lnTo>
                    <a:pt x="479" y="518"/>
                  </a:lnTo>
                  <a:lnTo>
                    <a:pt x="464" y="695"/>
                  </a:lnTo>
                  <a:lnTo>
                    <a:pt x="3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$lïḍé">
              <a:extLst>
                <a:ext uri="{FF2B5EF4-FFF2-40B4-BE49-F238E27FC236}">
                  <a16:creationId xmlns:a16="http://schemas.microsoft.com/office/drawing/2014/main" xmlns="" id="{D6DFB898-03D2-4020-968E-F1BBC35EA4E3}"/>
                </a:ext>
              </a:extLst>
            </p:cNvPr>
            <p:cNvSpPr/>
            <p:nvPr/>
          </p:nvSpPr>
          <p:spPr bwMode="auto">
            <a:xfrm>
              <a:off x="5027613" y="2330450"/>
              <a:ext cx="2565400" cy="2049463"/>
            </a:xfrm>
            <a:custGeom>
              <a:avLst/>
              <a:gdLst>
                <a:gd name="T0" fmla="*/ 70 w 1616"/>
                <a:gd name="T1" fmla="*/ 54 h 1291"/>
                <a:gd name="T2" fmla="*/ 881 w 1616"/>
                <a:gd name="T3" fmla="*/ 448 h 1291"/>
                <a:gd name="T4" fmla="*/ 1616 w 1616"/>
                <a:gd name="T5" fmla="*/ 0 h 1291"/>
                <a:gd name="T6" fmla="*/ 1562 w 1616"/>
                <a:gd name="T7" fmla="*/ 1051 h 1291"/>
                <a:gd name="T8" fmla="*/ 851 w 1616"/>
                <a:gd name="T9" fmla="*/ 1291 h 1291"/>
                <a:gd name="T10" fmla="*/ 0 w 1616"/>
                <a:gd name="T11" fmla="*/ 997 h 1291"/>
                <a:gd name="T12" fmla="*/ 70 w 1616"/>
                <a:gd name="T13" fmla="*/ 5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6" h="1291">
                  <a:moveTo>
                    <a:pt x="70" y="54"/>
                  </a:moveTo>
                  <a:lnTo>
                    <a:pt x="881" y="448"/>
                  </a:lnTo>
                  <a:lnTo>
                    <a:pt x="1616" y="0"/>
                  </a:lnTo>
                  <a:lnTo>
                    <a:pt x="1562" y="1051"/>
                  </a:lnTo>
                  <a:lnTo>
                    <a:pt x="851" y="1291"/>
                  </a:lnTo>
                  <a:lnTo>
                    <a:pt x="0" y="997"/>
                  </a:lnTo>
                  <a:lnTo>
                    <a:pt x="70" y="5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sḷîḋê">
              <a:extLst>
                <a:ext uri="{FF2B5EF4-FFF2-40B4-BE49-F238E27FC236}">
                  <a16:creationId xmlns:a16="http://schemas.microsoft.com/office/drawing/2014/main" xmlns="" id="{72CBF13D-EC03-4BB0-BC15-7097516F7C06}"/>
                </a:ext>
              </a:extLst>
            </p:cNvPr>
            <p:cNvSpPr/>
            <p:nvPr/>
          </p:nvSpPr>
          <p:spPr bwMode="auto">
            <a:xfrm>
              <a:off x="5175250" y="2305050"/>
              <a:ext cx="2392363" cy="736600"/>
            </a:xfrm>
            <a:custGeom>
              <a:avLst/>
              <a:gdLst>
                <a:gd name="T0" fmla="*/ 0 w 1507"/>
                <a:gd name="T1" fmla="*/ 85 h 464"/>
                <a:gd name="T2" fmla="*/ 39 w 1507"/>
                <a:gd name="T3" fmla="*/ 47 h 464"/>
                <a:gd name="T4" fmla="*/ 781 w 1507"/>
                <a:gd name="T5" fmla="*/ 418 h 464"/>
                <a:gd name="T6" fmla="*/ 1453 w 1507"/>
                <a:gd name="T7" fmla="*/ 0 h 464"/>
                <a:gd name="T8" fmla="*/ 1507 w 1507"/>
                <a:gd name="T9" fmla="*/ 24 h 464"/>
                <a:gd name="T10" fmla="*/ 788 w 1507"/>
                <a:gd name="T11" fmla="*/ 464 h 464"/>
                <a:gd name="T12" fmla="*/ 0 w 1507"/>
                <a:gd name="T13" fmla="*/ 8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7" h="464">
                  <a:moveTo>
                    <a:pt x="0" y="85"/>
                  </a:moveTo>
                  <a:lnTo>
                    <a:pt x="39" y="47"/>
                  </a:lnTo>
                  <a:lnTo>
                    <a:pt x="781" y="418"/>
                  </a:lnTo>
                  <a:lnTo>
                    <a:pt x="1453" y="0"/>
                  </a:lnTo>
                  <a:lnTo>
                    <a:pt x="1507" y="24"/>
                  </a:lnTo>
                  <a:lnTo>
                    <a:pt x="788" y="4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ḻïďé">
              <a:extLst>
                <a:ext uri="{FF2B5EF4-FFF2-40B4-BE49-F238E27FC236}">
                  <a16:creationId xmlns:a16="http://schemas.microsoft.com/office/drawing/2014/main" xmlns="" id="{D7522C2A-F591-435E-9ACB-3AB6CB0B08FE}"/>
                </a:ext>
              </a:extLst>
            </p:cNvPr>
            <p:cNvSpPr/>
            <p:nvPr/>
          </p:nvSpPr>
          <p:spPr bwMode="auto">
            <a:xfrm>
              <a:off x="5211763" y="2317750"/>
              <a:ext cx="2306638" cy="674688"/>
            </a:xfrm>
            <a:custGeom>
              <a:avLst/>
              <a:gdLst>
                <a:gd name="T0" fmla="*/ 0 w 1453"/>
                <a:gd name="T1" fmla="*/ 54 h 425"/>
                <a:gd name="T2" fmla="*/ 758 w 1453"/>
                <a:gd name="T3" fmla="*/ 425 h 425"/>
                <a:gd name="T4" fmla="*/ 1453 w 1453"/>
                <a:gd name="T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3" h="425">
                  <a:moveTo>
                    <a:pt x="0" y="54"/>
                  </a:moveTo>
                  <a:lnTo>
                    <a:pt x="758" y="425"/>
                  </a:lnTo>
                  <a:lnTo>
                    <a:pt x="1453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lïde">
              <a:extLst>
                <a:ext uri="{FF2B5EF4-FFF2-40B4-BE49-F238E27FC236}">
                  <a16:creationId xmlns:a16="http://schemas.microsoft.com/office/drawing/2014/main" xmlns="" id="{D84F25B5-7EB6-4F62-9808-DA4BE0AC9B01}"/>
                </a:ext>
              </a:extLst>
            </p:cNvPr>
            <p:cNvSpPr/>
            <p:nvPr/>
          </p:nvSpPr>
          <p:spPr bwMode="auto">
            <a:xfrm>
              <a:off x="5200650" y="2317750"/>
              <a:ext cx="2366963" cy="700088"/>
            </a:xfrm>
            <a:custGeom>
              <a:avLst/>
              <a:gdLst>
                <a:gd name="T0" fmla="*/ 0 w 1491"/>
                <a:gd name="T1" fmla="*/ 62 h 441"/>
                <a:gd name="T2" fmla="*/ 772 w 1491"/>
                <a:gd name="T3" fmla="*/ 441 h 441"/>
                <a:gd name="T4" fmla="*/ 1491 w 1491"/>
                <a:gd name="T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1" h="441">
                  <a:moveTo>
                    <a:pt x="0" y="62"/>
                  </a:moveTo>
                  <a:lnTo>
                    <a:pt x="772" y="441"/>
                  </a:lnTo>
                  <a:lnTo>
                    <a:pt x="1491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şľîḑê">
              <a:extLst>
                <a:ext uri="{FF2B5EF4-FFF2-40B4-BE49-F238E27FC236}">
                  <a16:creationId xmlns:a16="http://schemas.microsoft.com/office/drawing/2014/main" xmlns="" id="{029A27BF-489E-40DE-AA8C-1190F94F255E}"/>
                </a:ext>
              </a:extLst>
            </p:cNvPr>
            <p:cNvSpPr/>
            <p:nvPr/>
          </p:nvSpPr>
          <p:spPr bwMode="auto">
            <a:xfrm>
              <a:off x="7237413" y="3017838"/>
              <a:ext cx="441325" cy="368300"/>
            </a:xfrm>
            <a:custGeom>
              <a:avLst/>
              <a:gdLst>
                <a:gd name="T0" fmla="*/ 17 w 36"/>
                <a:gd name="T1" fmla="*/ 12 h 30"/>
                <a:gd name="T2" fmla="*/ 9 w 36"/>
                <a:gd name="T3" fmla="*/ 6 h 30"/>
                <a:gd name="T4" fmla="*/ 24 w 36"/>
                <a:gd name="T5" fmla="*/ 10 h 30"/>
                <a:gd name="T6" fmla="*/ 21 w 36"/>
                <a:gd name="T7" fmla="*/ 2 h 30"/>
                <a:gd name="T8" fmla="*/ 33 w 36"/>
                <a:gd name="T9" fmla="*/ 14 h 30"/>
                <a:gd name="T10" fmla="*/ 15 w 36"/>
                <a:gd name="T11" fmla="*/ 30 h 30"/>
                <a:gd name="T12" fmla="*/ 8 w 36"/>
                <a:gd name="T13" fmla="*/ 29 h 30"/>
                <a:gd name="T14" fmla="*/ 19 w 36"/>
                <a:gd name="T15" fmla="*/ 23 h 30"/>
                <a:gd name="T16" fmla="*/ 4 w 36"/>
                <a:gd name="T17" fmla="*/ 23 h 30"/>
                <a:gd name="T18" fmla="*/ 17 w 36"/>
                <a:gd name="T19" fmla="*/ 17 h 30"/>
                <a:gd name="T20" fmla="*/ 2 w 36"/>
                <a:gd name="T21" fmla="*/ 14 h 30"/>
                <a:gd name="T22" fmla="*/ 17 w 3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17" y="12"/>
                  </a:moveTo>
                  <a:cubicBezTo>
                    <a:pt x="17" y="12"/>
                    <a:pt x="10" y="9"/>
                    <a:pt x="9" y="6"/>
                  </a:cubicBezTo>
                  <a:cubicBezTo>
                    <a:pt x="7" y="1"/>
                    <a:pt x="24" y="10"/>
                    <a:pt x="24" y="10"/>
                  </a:cubicBezTo>
                  <a:cubicBezTo>
                    <a:pt x="24" y="10"/>
                    <a:pt x="17" y="4"/>
                    <a:pt x="21" y="2"/>
                  </a:cubicBezTo>
                  <a:cubicBezTo>
                    <a:pt x="25" y="0"/>
                    <a:pt x="32" y="8"/>
                    <a:pt x="33" y="14"/>
                  </a:cubicBezTo>
                  <a:cubicBezTo>
                    <a:pt x="36" y="25"/>
                    <a:pt x="25" y="29"/>
                    <a:pt x="15" y="30"/>
                  </a:cubicBezTo>
                  <a:cubicBezTo>
                    <a:pt x="12" y="30"/>
                    <a:pt x="9" y="30"/>
                    <a:pt x="8" y="29"/>
                  </a:cubicBezTo>
                  <a:cubicBezTo>
                    <a:pt x="5" y="28"/>
                    <a:pt x="19" y="23"/>
                    <a:pt x="19" y="23"/>
                  </a:cubicBezTo>
                  <a:cubicBezTo>
                    <a:pt x="19" y="23"/>
                    <a:pt x="6" y="24"/>
                    <a:pt x="4" y="23"/>
                  </a:cubicBezTo>
                  <a:cubicBezTo>
                    <a:pt x="0" y="20"/>
                    <a:pt x="17" y="17"/>
                    <a:pt x="17" y="17"/>
                  </a:cubicBezTo>
                  <a:cubicBezTo>
                    <a:pt x="17" y="17"/>
                    <a:pt x="4" y="16"/>
                    <a:pt x="2" y="14"/>
                  </a:cubicBezTo>
                  <a:cubicBezTo>
                    <a:pt x="0" y="9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1iḋê">
              <a:extLst>
                <a:ext uri="{FF2B5EF4-FFF2-40B4-BE49-F238E27FC236}">
                  <a16:creationId xmlns:a16="http://schemas.microsoft.com/office/drawing/2014/main" xmlns="" id="{23BD0E2C-06A5-498E-8A9C-C4414A7D0DD5}"/>
                </a:ext>
              </a:extLst>
            </p:cNvPr>
            <p:cNvSpPr/>
            <p:nvPr/>
          </p:nvSpPr>
          <p:spPr bwMode="auto">
            <a:xfrm>
              <a:off x="4856163" y="3054350"/>
              <a:ext cx="479425" cy="417513"/>
            </a:xfrm>
            <a:custGeom>
              <a:avLst/>
              <a:gdLst>
                <a:gd name="T0" fmla="*/ 22 w 39"/>
                <a:gd name="T1" fmla="*/ 19 h 34"/>
                <a:gd name="T2" fmla="*/ 32 w 39"/>
                <a:gd name="T3" fmla="*/ 22 h 34"/>
                <a:gd name="T4" fmla="*/ 16 w 39"/>
                <a:gd name="T5" fmla="*/ 24 h 34"/>
                <a:gd name="T6" fmla="*/ 23 w 39"/>
                <a:gd name="T7" fmla="*/ 30 h 34"/>
                <a:gd name="T8" fmla="*/ 6 w 39"/>
                <a:gd name="T9" fmla="*/ 24 h 34"/>
                <a:gd name="T10" fmla="*/ 17 w 39"/>
                <a:gd name="T11" fmla="*/ 2 h 34"/>
                <a:gd name="T12" fmla="*/ 23 w 39"/>
                <a:gd name="T13" fmla="*/ 0 h 34"/>
                <a:gd name="T14" fmla="*/ 16 w 39"/>
                <a:gd name="T15" fmla="*/ 10 h 34"/>
                <a:gd name="T16" fmla="*/ 30 w 39"/>
                <a:gd name="T17" fmla="*/ 5 h 34"/>
                <a:gd name="T18" fmla="*/ 20 w 39"/>
                <a:gd name="T19" fmla="*/ 14 h 34"/>
                <a:gd name="T20" fmla="*/ 35 w 39"/>
                <a:gd name="T21" fmla="*/ 12 h 34"/>
                <a:gd name="T22" fmla="*/ 22 w 39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4">
                  <a:moveTo>
                    <a:pt x="22" y="19"/>
                  </a:moveTo>
                  <a:cubicBezTo>
                    <a:pt x="22" y="19"/>
                    <a:pt x="30" y="20"/>
                    <a:pt x="32" y="22"/>
                  </a:cubicBezTo>
                  <a:cubicBezTo>
                    <a:pt x="36" y="26"/>
                    <a:pt x="16" y="24"/>
                    <a:pt x="16" y="24"/>
                  </a:cubicBezTo>
                  <a:cubicBezTo>
                    <a:pt x="16" y="24"/>
                    <a:pt x="25" y="27"/>
                    <a:pt x="23" y="30"/>
                  </a:cubicBezTo>
                  <a:cubicBezTo>
                    <a:pt x="20" y="34"/>
                    <a:pt x="9" y="29"/>
                    <a:pt x="6" y="24"/>
                  </a:cubicBezTo>
                  <a:cubicBezTo>
                    <a:pt x="0" y="14"/>
                    <a:pt x="8" y="7"/>
                    <a:pt x="17" y="2"/>
                  </a:cubicBezTo>
                  <a:cubicBezTo>
                    <a:pt x="20" y="1"/>
                    <a:pt x="23" y="0"/>
                    <a:pt x="23" y="0"/>
                  </a:cubicBezTo>
                  <a:cubicBezTo>
                    <a:pt x="27" y="1"/>
                    <a:pt x="16" y="10"/>
                    <a:pt x="16" y="10"/>
                  </a:cubicBezTo>
                  <a:cubicBezTo>
                    <a:pt x="16" y="10"/>
                    <a:pt x="28" y="5"/>
                    <a:pt x="30" y="5"/>
                  </a:cubicBezTo>
                  <a:cubicBezTo>
                    <a:pt x="35" y="6"/>
                    <a:pt x="20" y="14"/>
                    <a:pt x="20" y="14"/>
                  </a:cubicBezTo>
                  <a:cubicBezTo>
                    <a:pt x="20" y="14"/>
                    <a:pt x="33" y="11"/>
                    <a:pt x="35" y="12"/>
                  </a:cubicBezTo>
                  <a:cubicBezTo>
                    <a:pt x="39" y="16"/>
                    <a:pt x="22" y="19"/>
                    <a:pt x="22" y="1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$ļïďé">
              <a:extLst>
                <a:ext uri="{FF2B5EF4-FFF2-40B4-BE49-F238E27FC236}">
                  <a16:creationId xmlns:a16="http://schemas.microsoft.com/office/drawing/2014/main" xmlns="" id="{7986F0BD-3581-4918-8BBC-03535FCFEA85}"/>
                </a:ext>
              </a:extLst>
            </p:cNvPr>
            <p:cNvSpPr/>
            <p:nvPr/>
          </p:nvSpPr>
          <p:spPr bwMode="auto">
            <a:xfrm>
              <a:off x="5789613" y="1250950"/>
              <a:ext cx="1373188" cy="858838"/>
            </a:xfrm>
            <a:custGeom>
              <a:avLst/>
              <a:gdLst>
                <a:gd name="T0" fmla="*/ 108 w 112"/>
                <a:gd name="T1" fmla="*/ 70 h 70"/>
                <a:gd name="T2" fmla="*/ 112 w 112"/>
                <a:gd name="T3" fmla="*/ 51 h 70"/>
                <a:gd name="T4" fmla="*/ 56 w 112"/>
                <a:gd name="T5" fmla="*/ 0 h 70"/>
                <a:gd name="T6" fmla="*/ 0 w 112"/>
                <a:gd name="T7" fmla="*/ 51 h 70"/>
                <a:gd name="T8" fmla="*/ 108 w 112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0">
                  <a:moveTo>
                    <a:pt x="108" y="70"/>
                  </a:moveTo>
                  <a:cubicBezTo>
                    <a:pt x="110" y="64"/>
                    <a:pt x="112" y="58"/>
                    <a:pt x="112" y="51"/>
                  </a:cubicBezTo>
                  <a:cubicBezTo>
                    <a:pt x="112" y="23"/>
                    <a:pt x="87" y="0"/>
                    <a:pt x="56" y="0"/>
                  </a:cubicBezTo>
                  <a:cubicBezTo>
                    <a:pt x="25" y="0"/>
                    <a:pt x="0" y="23"/>
                    <a:pt x="0" y="51"/>
                  </a:cubicBezTo>
                  <a:cubicBezTo>
                    <a:pt x="27" y="55"/>
                    <a:pt x="79" y="65"/>
                    <a:pt x="108" y="7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šľîḑé">
              <a:extLst>
                <a:ext uri="{FF2B5EF4-FFF2-40B4-BE49-F238E27FC236}">
                  <a16:creationId xmlns:a16="http://schemas.microsoft.com/office/drawing/2014/main" xmlns="" id="{362B4086-A6F8-44A7-B3BE-38FB6ACA9289}"/>
                </a:ext>
              </a:extLst>
            </p:cNvPr>
            <p:cNvSpPr/>
            <p:nvPr/>
          </p:nvSpPr>
          <p:spPr bwMode="auto">
            <a:xfrm>
              <a:off x="6291263" y="2416175"/>
              <a:ext cx="269875" cy="404813"/>
            </a:xfrm>
            <a:custGeom>
              <a:avLst/>
              <a:gdLst>
                <a:gd name="T0" fmla="*/ 12 w 22"/>
                <a:gd name="T1" fmla="*/ 33 h 33"/>
                <a:gd name="T2" fmla="*/ 12 w 22"/>
                <a:gd name="T3" fmla="*/ 33 h 33"/>
                <a:gd name="T4" fmla="*/ 22 w 22"/>
                <a:gd name="T5" fmla="*/ 22 h 33"/>
                <a:gd name="T6" fmla="*/ 21 w 22"/>
                <a:gd name="T7" fmla="*/ 0 h 33"/>
                <a:gd name="T8" fmla="*/ 0 w 22"/>
                <a:gd name="T9" fmla="*/ 0 h 33"/>
                <a:gd name="T10" fmla="*/ 1 w 22"/>
                <a:gd name="T11" fmla="*/ 22 h 33"/>
                <a:gd name="T12" fmla="*/ 12 w 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8"/>
                    <a:pt x="6" y="33"/>
                    <a:pt x="12" y="33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ṣľíḋê">
              <a:extLst>
                <a:ext uri="{FF2B5EF4-FFF2-40B4-BE49-F238E27FC236}">
                  <a16:creationId xmlns:a16="http://schemas.microsoft.com/office/drawing/2014/main" xmlns="" id="{74F0831F-30F5-4993-9BE2-8B8CEDA53595}"/>
                </a:ext>
              </a:extLst>
            </p:cNvPr>
            <p:cNvSpPr/>
            <p:nvPr/>
          </p:nvSpPr>
          <p:spPr bwMode="auto">
            <a:xfrm>
              <a:off x="5727700" y="1778000"/>
              <a:ext cx="171450" cy="184150"/>
            </a:xfrm>
            <a:custGeom>
              <a:avLst/>
              <a:gdLst>
                <a:gd name="T0" fmla="*/ 2 w 14"/>
                <a:gd name="T1" fmla="*/ 9 h 15"/>
                <a:gd name="T2" fmla="*/ 9 w 14"/>
                <a:gd name="T3" fmla="*/ 14 h 15"/>
                <a:gd name="T4" fmla="*/ 12 w 14"/>
                <a:gd name="T5" fmla="*/ 6 h 15"/>
                <a:gd name="T6" fmla="*/ 5 w 14"/>
                <a:gd name="T7" fmla="*/ 1 h 15"/>
                <a:gd name="T8" fmla="*/ 2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2" y="9"/>
                  </a:moveTo>
                  <a:cubicBezTo>
                    <a:pt x="3" y="13"/>
                    <a:pt x="6" y="15"/>
                    <a:pt x="9" y="14"/>
                  </a:cubicBezTo>
                  <a:cubicBezTo>
                    <a:pt x="12" y="13"/>
                    <a:pt x="14" y="9"/>
                    <a:pt x="12" y="6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6"/>
                    <a:pt x="2" y="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ŝliḑè">
              <a:extLst>
                <a:ext uri="{FF2B5EF4-FFF2-40B4-BE49-F238E27FC236}">
                  <a16:creationId xmlns:a16="http://schemas.microsoft.com/office/drawing/2014/main" xmlns="" id="{94CE091F-3301-4457-9E1C-8042F01C5214}"/>
                </a:ext>
              </a:extLst>
            </p:cNvPr>
            <p:cNvSpPr/>
            <p:nvPr/>
          </p:nvSpPr>
          <p:spPr bwMode="auto">
            <a:xfrm>
              <a:off x="5751513" y="1790700"/>
              <a:ext cx="111125" cy="122238"/>
            </a:xfrm>
            <a:custGeom>
              <a:avLst/>
              <a:gdLst>
                <a:gd name="T0" fmla="*/ 9 w 9"/>
                <a:gd name="T1" fmla="*/ 9 h 10"/>
                <a:gd name="T2" fmla="*/ 3 w 9"/>
                <a:gd name="T3" fmla="*/ 4 h 10"/>
                <a:gd name="T4" fmla="*/ 5 w 9"/>
                <a:gd name="T5" fmla="*/ 7 h 10"/>
                <a:gd name="T6" fmla="*/ 9 w 9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9"/>
                  </a:move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5" y="7"/>
                    <a:pt x="5" y="7"/>
                  </a:cubicBezTo>
                  <a:cubicBezTo>
                    <a:pt x="5" y="7"/>
                    <a:pt x="6" y="6"/>
                    <a:pt x="9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ṡļïḓe">
              <a:extLst>
                <a:ext uri="{FF2B5EF4-FFF2-40B4-BE49-F238E27FC236}">
                  <a16:creationId xmlns:a16="http://schemas.microsoft.com/office/drawing/2014/main" xmlns="" id="{4F8C159A-BB31-4A71-A239-1B2917AF206C}"/>
                </a:ext>
              </a:extLst>
            </p:cNvPr>
            <p:cNvSpPr/>
            <p:nvPr/>
          </p:nvSpPr>
          <p:spPr bwMode="auto">
            <a:xfrm>
              <a:off x="7027863" y="1998663"/>
              <a:ext cx="147638" cy="171450"/>
            </a:xfrm>
            <a:custGeom>
              <a:avLst/>
              <a:gdLst>
                <a:gd name="T0" fmla="*/ 12 w 12"/>
                <a:gd name="T1" fmla="*/ 6 h 14"/>
                <a:gd name="T2" fmla="*/ 7 w 12"/>
                <a:gd name="T3" fmla="*/ 14 h 14"/>
                <a:gd name="T4" fmla="*/ 1 w 12"/>
                <a:gd name="T5" fmla="*/ 8 h 14"/>
                <a:gd name="T6" fmla="*/ 6 w 12"/>
                <a:gd name="T7" fmla="*/ 0 h 14"/>
                <a:gd name="T8" fmla="*/ 12 w 1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6"/>
                  </a:moveTo>
                  <a:cubicBezTo>
                    <a:pt x="12" y="10"/>
                    <a:pt x="10" y="13"/>
                    <a:pt x="7" y="14"/>
                  </a:cubicBezTo>
                  <a:cubicBezTo>
                    <a:pt x="4" y="14"/>
                    <a:pt x="1" y="11"/>
                    <a:pt x="1" y="8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ḻiḍé">
              <a:extLst>
                <a:ext uri="{FF2B5EF4-FFF2-40B4-BE49-F238E27FC236}">
                  <a16:creationId xmlns:a16="http://schemas.microsoft.com/office/drawing/2014/main" xmlns="" id="{FFF13A56-C398-4B7E-802C-97DD3DA14878}"/>
                </a:ext>
              </a:extLst>
            </p:cNvPr>
            <p:cNvSpPr/>
            <p:nvPr/>
          </p:nvSpPr>
          <p:spPr bwMode="auto">
            <a:xfrm>
              <a:off x="7077075" y="2011363"/>
              <a:ext cx="98425" cy="122238"/>
            </a:xfrm>
            <a:custGeom>
              <a:avLst/>
              <a:gdLst>
                <a:gd name="T0" fmla="*/ 0 w 8"/>
                <a:gd name="T1" fmla="*/ 10 h 10"/>
                <a:gd name="T2" fmla="*/ 3 w 8"/>
                <a:gd name="T3" fmla="*/ 3 h 10"/>
                <a:gd name="T4" fmla="*/ 2 w 8"/>
                <a:gd name="T5" fmla="*/ 6 h 10"/>
                <a:gd name="T6" fmla="*/ 0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0" y="10"/>
                    <a:pt x="0" y="0"/>
                    <a:pt x="3" y="3"/>
                  </a:cubicBezTo>
                  <a:cubicBezTo>
                    <a:pt x="8" y="7"/>
                    <a:pt x="2" y="6"/>
                    <a:pt x="2" y="6"/>
                  </a:cubicBezTo>
                  <a:cubicBezTo>
                    <a:pt x="2" y="6"/>
                    <a:pt x="1" y="6"/>
                    <a:pt x="0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sḻîḍe">
              <a:extLst>
                <a:ext uri="{FF2B5EF4-FFF2-40B4-BE49-F238E27FC236}">
                  <a16:creationId xmlns:a16="http://schemas.microsoft.com/office/drawing/2014/main" xmlns="" id="{464FBC1E-6F44-4B6B-A794-346A987589C9}"/>
                </a:ext>
              </a:extLst>
            </p:cNvPr>
            <p:cNvSpPr/>
            <p:nvPr/>
          </p:nvSpPr>
          <p:spPr bwMode="auto">
            <a:xfrm>
              <a:off x="5764213" y="1298575"/>
              <a:ext cx="1374775" cy="1374775"/>
            </a:xfrm>
            <a:custGeom>
              <a:avLst/>
              <a:gdLst>
                <a:gd name="T0" fmla="*/ 7 w 112"/>
                <a:gd name="T1" fmla="*/ 68 h 112"/>
                <a:gd name="T2" fmla="*/ 68 w 112"/>
                <a:gd name="T3" fmla="*/ 105 h 112"/>
                <a:gd name="T4" fmla="*/ 106 w 112"/>
                <a:gd name="T5" fmla="*/ 45 h 112"/>
                <a:gd name="T6" fmla="*/ 45 w 112"/>
                <a:gd name="T7" fmla="*/ 7 h 112"/>
                <a:gd name="T8" fmla="*/ 7 w 112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7" y="68"/>
                  </a:moveTo>
                  <a:cubicBezTo>
                    <a:pt x="13" y="95"/>
                    <a:pt x="40" y="112"/>
                    <a:pt x="68" y="105"/>
                  </a:cubicBezTo>
                  <a:cubicBezTo>
                    <a:pt x="95" y="99"/>
                    <a:pt x="112" y="72"/>
                    <a:pt x="106" y="45"/>
                  </a:cubicBezTo>
                  <a:cubicBezTo>
                    <a:pt x="99" y="17"/>
                    <a:pt x="72" y="0"/>
                    <a:pt x="45" y="7"/>
                  </a:cubicBezTo>
                  <a:cubicBezTo>
                    <a:pt x="17" y="13"/>
                    <a:pt x="0" y="40"/>
                    <a:pt x="7" y="68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ṣlîḍe">
              <a:extLst>
                <a:ext uri="{FF2B5EF4-FFF2-40B4-BE49-F238E27FC236}">
                  <a16:creationId xmlns:a16="http://schemas.microsoft.com/office/drawing/2014/main" xmlns="" id="{04B2B386-2CBF-4EFD-98DA-F38593EE7F43}"/>
                </a:ext>
              </a:extLst>
            </p:cNvPr>
            <p:cNvSpPr/>
            <p:nvPr/>
          </p:nvSpPr>
          <p:spPr bwMode="auto">
            <a:xfrm>
              <a:off x="5849938" y="1262063"/>
              <a:ext cx="1312863" cy="723900"/>
            </a:xfrm>
            <a:custGeom>
              <a:avLst/>
              <a:gdLst>
                <a:gd name="T0" fmla="*/ 0 w 107"/>
                <a:gd name="T1" fmla="*/ 42 h 59"/>
                <a:gd name="T2" fmla="*/ 42 w 107"/>
                <a:gd name="T3" fmla="*/ 48 h 59"/>
                <a:gd name="T4" fmla="*/ 53 w 107"/>
                <a:gd name="T5" fmla="*/ 31 h 59"/>
                <a:gd name="T6" fmla="*/ 53 w 107"/>
                <a:gd name="T7" fmla="*/ 49 h 59"/>
                <a:gd name="T8" fmla="*/ 68 w 107"/>
                <a:gd name="T9" fmla="*/ 52 h 59"/>
                <a:gd name="T10" fmla="*/ 72 w 107"/>
                <a:gd name="T11" fmla="*/ 34 h 59"/>
                <a:gd name="T12" fmla="*/ 73 w 107"/>
                <a:gd name="T13" fmla="*/ 54 h 59"/>
                <a:gd name="T14" fmla="*/ 102 w 107"/>
                <a:gd name="T15" fmla="*/ 59 h 59"/>
                <a:gd name="T16" fmla="*/ 58 w 107"/>
                <a:gd name="T17" fmla="*/ 7 h 59"/>
                <a:gd name="T18" fmla="*/ 0 w 107"/>
                <a:gd name="T19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59">
                  <a:moveTo>
                    <a:pt x="0" y="4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7" y="13"/>
                    <a:pt x="58" y="7"/>
                  </a:cubicBezTo>
                  <a:cubicBezTo>
                    <a:pt x="10" y="0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ṩḷiḍé">
              <a:extLst>
                <a:ext uri="{FF2B5EF4-FFF2-40B4-BE49-F238E27FC236}">
                  <a16:creationId xmlns:a16="http://schemas.microsoft.com/office/drawing/2014/main" xmlns="" id="{DF2AF068-3656-4D1A-B72F-307AA7029CD8}"/>
                </a:ext>
              </a:extLst>
            </p:cNvPr>
            <p:cNvSpPr/>
            <p:nvPr/>
          </p:nvSpPr>
          <p:spPr bwMode="auto">
            <a:xfrm>
              <a:off x="5899150" y="1985963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ṩḷiḑé">
              <a:extLst>
                <a:ext uri="{FF2B5EF4-FFF2-40B4-BE49-F238E27FC236}">
                  <a16:creationId xmlns:a16="http://schemas.microsoft.com/office/drawing/2014/main" xmlns="" id="{92D5DAE2-69E5-428A-8A54-3404D28ADBFD}"/>
                </a:ext>
              </a:extLst>
            </p:cNvPr>
            <p:cNvSpPr/>
            <p:nvPr/>
          </p:nvSpPr>
          <p:spPr bwMode="auto">
            <a:xfrm>
              <a:off x="6757988" y="2120900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ṩ1íďé">
              <a:extLst>
                <a:ext uri="{FF2B5EF4-FFF2-40B4-BE49-F238E27FC236}">
                  <a16:creationId xmlns:a16="http://schemas.microsoft.com/office/drawing/2014/main" xmlns="" id="{80F56CCF-5A41-4B19-B390-7C64867298D2}"/>
                </a:ext>
              </a:extLst>
            </p:cNvPr>
            <p:cNvSpPr/>
            <p:nvPr/>
          </p:nvSpPr>
          <p:spPr bwMode="auto">
            <a:xfrm>
              <a:off x="6316663" y="2047875"/>
              <a:ext cx="85725" cy="85725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7 h 7"/>
                <a:gd name="T4" fmla="*/ 1 w 7"/>
                <a:gd name="T5" fmla="*/ 5 h 7"/>
                <a:gd name="T6" fmla="*/ 1 w 7"/>
                <a:gd name="T7" fmla="*/ 2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ślïḍe">
              <a:extLst>
                <a:ext uri="{FF2B5EF4-FFF2-40B4-BE49-F238E27FC236}">
                  <a16:creationId xmlns:a16="http://schemas.microsoft.com/office/drawing/2014/main" xmlns="" id="{AF958FAB-7689-43A3-B490-AE1AAE86E422}"/>
                </a:ext>
              </a:extLst>
            </p:cNvPr>
            <p:cNvSpPr/>
            <p:nvPr/>
          </p:nvSpPr>
          <p:spPr bwMode="auto">
            <a:xfrm>
              <a:off x="6623050" y="1985963"/>
              <a:ext cx="196850" cy="233363"/>
            </a:xfrm>
            <a:custGeom>
              <a:avLst/>
              <a:gdLst>
                <a:gd name="T0" fmla="*/ 16 w 16"/>
                <a:gd name="T1" fmla="*/ 4 h 19"/>
                <a:gd name="T2" fmla="*/ 0 w 16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6" y="4"/>
                    <a:pt x="0" y="19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sliḑê">
              <a:extLst>
                <a:ext uri="{FF2B5EF4-FFF2-40B4-BE49-F238E27FC236}">
                  <a16:creationId xmlns:a16="http://schemas.microsoft.com/office/drawing/2014/main" xmlns="" id="{992E9228-5518-4B81-BB80-2FDB2302CD92}"/>
                </a:ext>
              </a:extLst>
            </p:cNvPr>
            <p:cNvSpPr/>
            <p:nvPr/>
          </p:nvSpPr>
          <p:spPr bwMode="auto">
            <a:xfrm>
              <a:off x="6059488" y="1889125"/>
              <a:ext cx="158750" cy="220663"/>
            </a:xfrm>
            <a:custGeom>
              <a:avLst/>
              <a:gdLst>
                <a:gd name="T0" fmla="*/ 13 w 13"/>
                <a:gd name="T1" fmla="*/ 3 h 18"/>
                <a:gd name="T2" fmla="*/ 0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3" y="3"/>
                  </a:moveTo>
                  <a:cubicBezTo>
                    <a:pt x="13" y="2"/>
                    <a:pt x="1" y="18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ṥ1íḓè">
              <a:extLst>
                <a:ext uri="{FF2B5EF4-FFF2-40B4-BE49-F238E27FC236}">
                  <a16:creationId xmlns:a16="http://schemas.microsoft.com/office/drawing/2014/main" xmlns="" id="{17A3591A-8BCA-4AA2-BBB3-2624AA1338A1}"/>
                </a:ext>
              </a:extLst>
            </p:cNvPr>
            <p:cNvSpPr/>
            <p:nvPr/>
          </p:nvSpPr>
          <p:spPr bwMode="auto">
            <a:xfrm>
              <a:off x="6046788" y="2208213"/>
              <a:ext cx="698500" cy="342900"/>
            </a:xfrm>
            <a:custGeom>
              <a:avLst/>
              <a:gdLst>
                <a:gd name="T0" fmla="*/ 0 w 57"/>
                <a:gd name="T1" fmla="*/ 0 h 28"/>
                <a:gd name="T2" fmla="*/ 57 w 57"/>
                <a:gd name="T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8">
                  <a:moveTo>
                    <a:pt x="0" y="0"/>
                  </a:moveTo>
                  <a:cubicBezTo>
                    <a:pt x="0" y="0"/>
                    <a:pt x="19" y="28"/>
                    <a:pt x="57" y="8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ŝľíḍê">
              <a:extLst>
                <a:ext uri="{FF2B5EF4-FFF2-40B4-BE49-F238E27FC236}">
                  <a16:creationId xmlns:a16="http://schemas.microsoft.com/office/drawing/2014/main" xmlns="" id="{F3ABF1C7-556B-4350-96A6-1B64ACBA8823}"/>
                </a:ext>
              </a:extLst>
            </p:cNvPr>
            <p:cNvSpPr/>
            <p:nvPr/>
          </p:nvSpPr>
          <p:spPr bwMode="auto">
            <a:xfrm>
              <a:off x="4464050" y="4760913"/>
              <a:ext cx="319088" cy="330200"/>
            </a:xfrm>
            <a:custGeom>
              <a:avLst/>
              <a:gdLst>
                <a:gd name="T0" fmla="*/ 25 w 26"/>
                <a:gd name="T1" fmla="*/ 15 h 27"/>
                <a:gd name="T2" fmla="*/ 12 w 26"/>
                <a:gd name="T3" fmla="*/ 26 h 27"/>
                <a:gd name="T4" fmla="*/ 1 w 26"/>
                <a:gd name="T5" fmla="*/ 12 h 27"/>
                <a:gd name="T6" fmla="*/ 15 w 26"/>
                <a:gd name="T7" fmla="*/ 1 h 27"/>
                <a:gd name="T8" fmla="*/ 25 w 2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5" y="15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D7B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šļíḍê">
              <a:extLst>
                <a:ext uri="{FF2B5EF4-FFF2-40B4-BE49-F238E27FC236}">
                  <a16:creationId xmlns:a16="http://schemas.microsoft.com/office/drawing/2014/main" xmlns="" id="{555E4FBD-012C-4331-8D58-B5CEE9D16AC6}"/>
                </a:ext>
              </a:extLst>
            </p:cNvPr>
            <p:cNvSpPr/>
            <p:nvPr/>
          </p:nvSpPr>
          <p:spPr bwMode="auto">
            <a:xfrm>
              <a:off x="5530850" y="4489450"/>
              <a:ext cx="319088" cy="319088"/>
            </a:xfrm>
            <a:custGeom>
              <a:avLst/>
              <a:gdLst>
                <a:gd name="T0" fmla="*/ 26 w 26"/>
                <a:gd name="T1" fmla="*/ 14 h 26"/>
                <a:gd name="T2" fmla="*/ 12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6 w 26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14"/>
                  </a:moveTo>
                  <a:cubicBezTo>
                    <a:pt x="25" y="21"/>
                    <a:pt x="18" y="26"/>
                    <a:pt x="12" y="25"/>
                  </a:cubicBezTo>
                  <a:cubicBezTo>
                    <a:pt x="5" y="24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2" y="1"/>
                    <a:pt x="26" y="8"/>
                    <a:pt x="26" y="14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śḷîde">
              <a:extLst>
                <a:ext uri="{FF2B5EF4-FFF2-40B4-BE49-F238E27FC236}">
                  <a16:creationId xmlns:a16="http://schemas.microsoft.com/office/drawing/2014/main" xmlns="" id="{96662C5F-67E9-478D-81E8-F1042E4D3209}"/>
                </a:ext>
              </a:extLst>
            </p:cNvPr>
            <p:cNvSpPr/>
            <p:nvPr/>
          </p:nvSpPr>
          <p:spPr bwMode="auto">
            <a:xfrm>
              <a:off x="6500813" y="4699000"/>
              <a:ext cx="319088" cy="31908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6 h 26"/>
                <a:gd name="T4" fmla="*/ 0 w 26"/>
                <a:gd name="T5" fmla="*/ 12 h 26"/>
                <a:gd name="T6" fmla="*/ 14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6"/>
                  </a:cubicBezTo>
                  <a:cubicBezTo>
                    <a:pt x="4" y="25"/>
                    <a:pt x="0" y="18"/>
                    <a:pt x="0" y="12"/>
                  </a:cubicBezTo>
                  <a:cubicBezTo>
                    <a:pt x="1" y="5"/>
                    <a:pt x="8" y="0"/>
                    <a:pt x="14" y="1"/>
                  </a:cubicBezTo>
                  <a:cubicBezTo>
                    <a:pt x="21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ṩ1îḋè">
              <a:extLst>
                <a:ext uri="{FF2B5EF4-FFF2-40B4-BE49-F238E27FC236}">
                  <a16:creationId xmlns:a16="http://schemas.microsoft.com/office/drawing/2014/main" xmlns="" id="{B130AA2C-6B8C-4ADF-A5ED-7B8B0D56FE99}"/>
                </a:ext>
              </a:extLst>
            </p:cNvPr>
            <p:cNvSpPr/>
            <p:nvPr/>
          </p:nvSpPr>
          <p:spPr bwMode="auto">
            <a:xfrm>
              <a:off x="7593013" y="5140325"/>
              <a:ext cx="330200" cy="331788"/>
            </a:xfrm>
            <a:custGeom>
              <a:avLst/>
              <a:gdLst>
                <a:gd name="T0" fmla="*/ 26 w 27"/>
                <a:gd name="T1" fmla="*/ 15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5"/>
                  </a:moveTo>
                  <a:cubicBezTo>
                    <a:pt x="25" y="22"/>
                    <a:pt x="19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9"/>
                    <a:pt x="26" y="15"/>
                  </a:cubicBezTo>
                  <a:close/>
                </a:path>
              </a:pathLst>
            </a:custGeom>
            <a:solidFill>
              <a:srgbClr val="2B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ṣḻîďe">
              <a:extLst>
                <a:ext uri="{FF2B5EF4-FFF2-40B4-BE49-F238E27FC236}">
                  <a16:creationId xmlns:a16="http://schemas.microsoft.com/office/drawing/2014/main" xmlns="" id="{96BF93EF-306B-4875-AA67-623CFC37D366}"/>
                </a:ext>
              </a:extLst>
            </p:cNvPr>
            <p:cNvSpPr/>
            <p:nvPr/>
          </p:nvSpPr>
          <p:spPr bwMode="auto">
            <a:xfrm>
              <a:off x="6978650" y="5287963"/>
              <a:ext cx="331788" cy="31908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8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ŝḷïďe">
              <a:extLst>
                <a:ext uri="{FF2B5EF4-FFF2-40B4-BE49-F238E27FC236}">
                  <a16:creationId xmlns:a16="http://schemas.microsoft.com/office/drawing/2014/main" xmlns="" id="{BE0EB775-D27A-46FF-943E-ED09388EE4CB}"/>
                </a:ext>
              </a:extLst>
            </p:cNvPr>
            <p:cNvSpPr/>
            <p:nvPr/>
          </p:nvSpPr>
          <p:spPr bwMode="auto">
            <a:xfrm>
              <a:off x="7899400" y="3484563"/>
              <a:ext cx="514350" cy="415925"/>
            </a:xfrm>
            <a:custGeom>
              <a:avLst/>
              <a:gdLst>
                <a:gd name="T0" fmla="*/ 0 w 324"/>
                <a:gd name="T1" fmla="*/ 247 h 262"/>
                <a:gd name="T2" fmla="*/ 0 w 324"/>
                <a:gd name="T3" fmla="*/ 0 h 262"/>
                <a:gd name="T4" fmla="*/ 324 w 324"/>
                <a:gd name="T5" fmla="*/ 7 h 262"/>
                <a:gd name="T6" fmla="*/ 317 w 324"/>
                <a:gd name="T7" fmla="*/ 262 h 262"/>
                <a:gd name="T8" fmla="*/ 0 w 324"/>
                <a:gd name="T9" fmla="*/ 24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2">
                  <a:moveTo>
                    <a:pt x="0" y="247"/>
                  </a:moveTo>
                  <a:lnTo>
                    <a:pt x="0" y="0"/>
                  </a:lnTo>
                  <a:lnTo>
                    <a:pt x="324" y="7"/>
                  </a:lnTo>
                  <a:lnTo>
                    <a:pt x="317" y="26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ṡḻiḓé">
              <a:extLst>
                <a:ext uri="{FF2B5EF4-FFF2-40B4-BE49-F238E27FC236}">
                  <a16:creationId xmlns:a16="http://schemas.microsoft.com/office/drawing/2014/main" xmlns="" id="{1775EE4E-215A-496C-8FF5-EE1C3015ACA9}"/>
                </a:ext>
              </a:extLst>
            </p:cNvPr>
            <p:cNvSpPr/>
            <p:nvPr/>
          </p:nvSpPr>
          <p:spPr bwMode="auto">
            <a:xfrm>
              <a:off x="7912100" y="3127375"/>
              <a:ext cx="490538" cy="307975"/>
            </a:xfrm>
            <a:custGeom>
              <a:avLst/>
              <a:gdLst>
                <a:gd name="T0" fmla="*/ 0 w 309"/>
                <a:gd name="T1" fmla="*/ 194 h 194"/>
                <a:gd name="T2" fmla="*/ 185 w 309"/>
                <a:gd name="T3" fmla="*/ 0 h 194"/>
                <a:gd name="T4" fmla="*/ 309 w 309"/>
                <a:gd name="T5" fmla="*/ 194 h 194"/>
                <a:gd name="T6" fmla="*/ 0 w 309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94">
                  <a:moveTo>
                    <a:pt x="0" y="194"/>
                  </a:moveTo>
                  <a:lnTo>
                    <a:pt x="185" y="0"/>
                  </a:lnTo>
                  <a:lnTo>
                    <a:pt x="309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ṥḷídè">
              <a:extLst>
                <a:ext uri="{FF2B5EF4-FFF2-40B4-BE49-F238E27FC236}">
                  <a16:creationId xmlns:a16="http://schemas.microsoft.com/office/drawing/2014/main" xmlns="" id="{5FDAB11C-F803-4E38-A3EC-718675F791E0}"/>
                </a:ext>
              </a:extLst>
            </p:cNvPr>
            <p:cNvSpPr/>
            <p:nvPr/>
          </p:nvSpPr>
          <p:spPr bwMode="auto">
            <a:xfrm>
              <a:off x="8488363" y="3521075"/>
              <a:ext cx="404813" cy="379413"/>
            </a:xfrm>
            <a:custGeom>
              <a:avLst/>
              <a:gdLst>
                <a:gd name="T0" fmla="*/ 0 w 255"/>
                <a:gd name="T1" fmla="*/ 0 h 239"/>
                <a:gd name="T2" fmla="*/ 7 w 255"/>
                <a:gd name="T3" fmla="*/ 239 h 239"/>
                <a:gd name="T4" fmla="*/ 255 w 255"/>
                <a:gd name="T5" fmla="*/ 239 h 239"/>
                <a:gd name="T6" fmla="*/ 255 w 255"/>
                <a:gd name="T7" fmla="*/ 0 h 239"/>
                <a:gd name="T8" fmla="*/ 0 w 255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39">
                  <a:moveTo>
                    <a:pt x="0" y="0"/>
                  </a:moveTo>
                  <a:lnTo>
                    <a:pt x="7" y="239"/>
                  </a:lnTo>
                  <a:lnTo>
                    <a:pt x="255" y="239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ṣľïḓe">
              <a:extLst>
                <a:ext uri="{FF2B5EF4-FFF2-40B4-BE49-F238E27FC236}">
                  <a16:creationId xmlns:a16="http://schemas.microsoft.com/office/drawing/2014/main" xmlns="" id="{3520621B-6D66-42F4-BD91-A96FE98505E1}"/>
                </a:ext>
              </a:extLst>
            </p:cNvPr>
            <p:cNvSpPr/>
            <p:nvPr/>
          </p:nvSpPr>
          <p:spPr bwMode="auto">
            <a:xfrm>
              <a:off x="3298825" y="3225800"/>
              <a:ext cx="404813" cy="381000"/>
            </a:xfrm>
            <a:prstGeom prst="rect">
              <a:avLst/>
            </a:pr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ľidê">
              <a:extLst>
                <a:ext uri="{FF2B5EF4-FFF2-40B4-BE49-F238E27FC236}">
                  <a16:creationId xmlns:a16="http://schemas.microsoft.com/office/drawing/2014/main" xmlns="" id="{55623B6C-B724-43F5-B00D-7386E25C74C1}"/>
                </a:ext>
              </a:extLst>
            </p:cNvPr>
            <p:cNvSpPr/>
            <p:nvPr/>
          </p:nvSpPr>
          <p:spPr bwMode="auto">
            <a:xfrm>
              <a:off x="4256088" y="3213100"/>
              <a:ext cx="404813" cy="381000"/>
            </a:xfrm>
            <a:custGeom>
              <a:avLst/>
              <a:gdLst>
                <a:gd name="T0" fmla="*/ 0 w 255"/>
                <a:gd name="T1" fmla="*/ 0 h 240"/>
                <a:gd name="T2" fmla="*/ 7 w 255"/>
                <a:gd name="T3" fmla="*/ 240 h 240"/>
                <a:gd name="T4" fmla="*/ 255 w 255"/>
                <a:gd name="T5" fmla="*/ 240 h 240"/>
                <a:gd name="T6" fmla="*/ 255 w 255"/>
                <a:gd name="T7" fmla="*/ 0 h 240"/>
                <a:gd name="T8" fmla="*/ 0 w 25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40">
                  <a:moveTo>
                    <a:pt x="0" y="0"/>
                  </a:moveTo>
                  <a:lnTo>
                    <a:pt x="7" y="240"/>
                  </a:lnTo>
                  <a:lnTo>
                    <a:pt x="255" y="240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ṡḻîďé">
              <a:extLst>
                <a:ext uri="{FF2B5EF4-FFF2-40B4-BE49-F238E27FC236}">
                  <a16:creationId xmlns:a16="http://schemas.microsoft.com/office/drawing/2014/main" xmlns="" id="{35365FE5-290D-42D6-912A-941230F4A257}"/>
                </a:ext>
              </a:extLst>
            </p:cNvPr>
            <p:cNvSpPr/>
            <p:nvPr/>
          </p:nvSpPr>
          <p:spPr bwMode="auto">
            <a:xfrm>
              <a:off x="3298825" y="2771775"/>
              <a:ext cx="404813" cy="381000"/>
            </a:xfrm>
            <a:prstGeom prst="rect">
              <a:avLst/>
            </a:pr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sľíḋé">
              <a:extLst>
                <a:ext uri="{FF2B5EF4-FFF2-40B4-BE49-F238E27FC236}">
                  <a16:creationId xmlns:a16="http://schemas.microsoft.com/office/drawing/2014/main" xmlns="" id="{FD29A801-DB6C-4DF9-9319-3876F975EB5C}"/>
                </a:ext>
              </a:extLst>
            </p:cNvPr>
            <p:cNvSpPr/>
            <p:nvPr/>
          </p:nvSpPr>
          <p:spPr bwMode="auto">
            <a:xfrm>
              <a:off x="3727450" y="3067050"/>
              <a:ext cx="528638" cy="539750"/>
            </a:xfrm>
            <a:custGeom>
              <a:avLst/>
              <a:gdLst>
                <a:gd name="T0" fmla="*/ 116 w 333"/>
                <a:gd name="T1" fmla="*/ 0 h 340"/>
                <a:gd name="T2" fmla="*/ 0 w 333"/>
                <a:gd name="T3" fmla="*/ 216 h 340"/>
                <a:gd name="T4" fmla="*/ 209 w 333"/>
                <a:gd name="T5" fmla="*/ 340 h 340"/>
                <a:gd name="T6" fmla="*/ 333 w 333"/>
                <a:gd name="T7" fmla="*/ 131 h 340"/>
                <a:gd name="T8" fmla="*/ 116 w 333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0">
                  <a:moveTo>
                    <a:pt x="116" y="0"/>
                  </a:moveTo>
                  <a:lnTo>
                    <a:pt x="0" y="216"/>
                  </a:lnTo>
                  <a:lnTo>
                    <a:pt x="209" y="340"/>
                  </a:lnTo>
                  <a:lnTo>
                    <a:pt x="333" y="1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F835100-0792-CA4D-A828-AFF7FFB14CF9}"/>
              </a:ext>
            </a:extLst>
          </p:cNvPr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viết tham khảo</a:t>
            </a:r>
          </a:p>
        </p:txBody>
      </p:sp>
      <p:sp>
        <p:nvSpPr>
          <p:cNvPr id="44" name="椭圆 7">
            <a:extLst>
              <a:ext uri="{FF2B5EF4-FFF2-40B4-BE49-F238E27FC236}">
                <a16:creationId xmlns:a16="http://schemas.microsoft.com/office/drawing/2014/main" xmlns="" id="{2EA72EB8-FE07-3B40-A8E2-D8DE4501C31D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xmlns="" id="{E84553D5-BDCE-724E-8695-B23146CF5632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8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F0632BC-6656-7D40-9EBA-9738A7B864C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665204" y="1281198"/>
            <a:ext cx="861592" cy="678406"/>
            <a:chOff x="3851148" y="1661434"/>
            <a:chExt cx="4489704" cy="3535133"/>
          </a:xfrm>
        </p:grpSpPr>
        <p:sp>
          <p:nvSpPr>
            <p:cNvPr id="84" name="îśļïḋé">
              <a:extLst>
                <a:ext uri="{FF2B5EF4-FFF2-40B4-BE49-F238E27FC236}">
                  <a16:creationId xmlns:a16="http://schemas.microsoft.com/office/drawing/2014/main" xmlns="" id="{93E7BC46-E4A3-324C-84E3-3CE9C3053D3A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ṡļíďê">
              <a:extLst>
                <a:ext uri="{FF2B5EF4-FFF2-40B4-BE49-F238E27FC236}">
                  <a16:creationId xmlns:a16="http://schemas.microsoft.com/office/drawing/2014/main" xmlns="" id="{8DB0FD64-F38D-964C-AD0A-63B50735786C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śļîďe">
              <a:extLst>
                <a:ext uri="{FF2B5EF4-FFF2-40B4-BE49-F238E27FC236}">
                  <a16:creationId xmlns:a16="http://schemas.microsoft.com/office/drawing/2014/main" xmlns="" id="{58524513-B730-DD49-8A3F-411203A7D10D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ṡ1îḑè">
              <a:extLst>
                <a:ext uri="{FF2B5EF4-FFF2-40B4-BE49-F238E27FC236}">
                  <a16:creationId xmlns:a16="http://schemas.microsoft.com/office/drawing/2014/main" xmlns="" id="{37F29863-BDE5-1645-9BB9-87A79D954403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šľidè">
              <a:extLst>
                <a:ext uri="{FF2B5EF4-FFF2-40B4-BE49-F238E27FC236}">
                  <a16:creationId xmlns:a16="http://schemas.microsoft.com/office/drawing/2014/main" xmlns="" id="{3EB985E6-81D9-2744-8786-1AC47337B615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$1ïďê">
              <a:extLst>
                <a:ext uri="{FF2B5EF4-FFF2-40B4-BE49-F238E27FC236}">
                  <a16:creationId xmlns:a16="http://schemas.microsoft.com/office/drawing/2014/main" xmlns="" id="{83C4A373-3E77-9047-A501-DE5382CCAC6D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śḻîḋè">
              <a:extLst>
                <a:ext uri="{FF2B5EF4-FFF2-40B4-BE49-F238E27FC236}">
                  <a16:creationId xmlns:a16="http://schemas.microsoft.com/office/drawing/2014/main" xmlns="" id="{921DF1F4-74D3-7446-81F1-5E22C21485EE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śliḓê">
              <a:extLst>
                <a:ext uri="{FF2B5EF4-FFF2-40B4-BE49-F238E27FC236}">
                  <a16:creationId xmlns:a16="http://schemas.microsoft.com/office/drawing/2014/main" xmlns="" id="{EAFB36C1-DC71-294C-8C7D-311CFC2CAD96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śliḓé">
              <a:extLst>
                <a:ext uri="{FF2B5EF4-FFF2-40B4-BE49-F238E27FC236}">
                  <a16:creationId xmlns:a16="http://schemas.microsoft.com/office/drawing/2014/main" xmlns="" id="{AE520169-E40A-644C-9C53-EFAC64D6714A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sḷiḑè">
              <a:extLst>
                <a:ext uri="{FF2B5EF4-FFF2-40B4-BE49-F238E27FC236}">
                  <a16:creationId xmlns:a16="http://schemas.microsoft.com/office/drawing/2014/main" xmlns="" id="{3C1B1FC6-F6F4-674E-B2A1-D85EAA235FF7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ṣliḍé">
              <a:extLst>
                <a:ext uri="{FF2B5EF4-FFF2-40B4-BE49-F238E27FC236}">
                  <a16:creationId xmlns:a16="http://schemas.microsoft.com/office/drawing/2014/main" xmlns="" id="{D5B55AFE-C32D-7941-97ED-7E42D5D36F0C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śľïḑé">
              <a:extLst>
                <a:ext uri="{FF2B5EF4-FFF2-40B4-BE49-F238E27FC236}">
                  <a16:creationId xmlns:a16="http://schemas.microsoft.com/office/drawing/2014/main" xmlns="" id="{B8518BEE-6F09-D745-9CFC-57AA34129D10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ṩ1îḋe">
              <a:extLst>
                <a:ext uri="{FF2B5EF4-FFF2-40B4-BE49-F238E27FC236}">
                  <a16:creationId xmlns:a16="http://schemas.microsoft.com/office/drawing/2014/main" xmlns="" id="{A91B4681-67FB-0147-A283-4C4D9CEC720F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slíḋé">
              <a:extLst>
                <a:ext uri="{FF2B5EF4-FFF2-40B4-BE49-F238E27FC236}">
                  <a16:creationId xmlns:a16="http://schemas.microsoft.com/office/drawing/2014/main" xmlns="" id="{EDD82A4A-5A52-1844-8D98-90F14F2749E6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ṧľíḓé">
              <a:extLst>
                <a:ext uri="{FF2B5EF4-FFF2-40B4-BE49-F238E27FC236}">
                  <a16:creationId xmlns:a16="http://schemas.microsoft.com/office/drawing/2014/main" xmlns="" id="{E0A931D1-50AA-3943-949C-CC33636D6215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ṧḷíḍé">
              <a:extLst>
                <a:ext uri="{FF2B5EF4-FFF2-40B4-BE49-F238E27FC236}">
                  <a16:creationId xmlns:a16="http://schemas.microsoft.com/office/drawing/2014/main" xmlns="" id="{A6F78862-D451-B643-82ED-EAE252594A12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$ḻíḍè">
              <a:extLst>
                <a:ext uri="{FF2B5EF4-FFF2-40B4-BE49-F238E27FC236}">
                  <a16:creationId xmlns:a16="http://schemas.microsoft.com/office/drawing/2014/main" xmlns="" id="{96152141-89F6-6448-94A6-8E90199A64EC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sḷîďè">
              <a:extLst>
                <a:ext uri="{FF2B5EF4-FFF2-40B4-BE49-F238E27FC236}">
                  <a16:creationId xmlns:a16="http://schemas.microsoft.com/office/drawing/2014/main" xmlns="" id="{B31B640D-30AB-2A41-A36A-7A83F9F7EC95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FF091CEE-4CA3-9544-8B2F-04D71D24C4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602772" y="1270786"/>
            <a:ext cx="861592" cy="678406"/>
            <a:chOff x="3851148" y="1661434"/>
            <a:chExt cx="4489704" cy="3535133"/>
          </a:xfrm>
        </p:grpSpPr>
        <p:sp>
          <p:nvSpPr>
            <p:cNvPr id="103" name="îśļïḋé">
              <a:extLst>
                <a:ext uri="{FF2B5EF4-FFF2-40B4-BE49-F238E27FC236}">
                  <a16:creationId xmlns:a16="http://schemas.microsoft.com/office/drawing/2014/main" xmlns="" id="{ACD077A6-E1BD-374E-8B1F-EB3FAF04CC7F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ṡļíďê">
              <a:extLst>
                <a:ext uri="{FF2B5EF4-FFF2-40B4-BE49-F238E27FC236}">
                  <a16:creationId xmlns:a16="http://schemas.microsoft.com/office/drawing/2014/main" xmlns="" id="{B142CEB3-F45F-F44B-B8C2-A5E6A20143B5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śļîďe">
              <a:extLst>
                <a:ext uri="{FF2B5EF4-FFF2-40B4-BE49-F238E27FC236}">
                  <a16:creationId xmlns:a16="http://schemas.microsoft.com/office/drawing/2014/main" xmlns="" id="{B1D7D23E-245F-894F-A86C-201F2A825FC2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ṡ1îḑè">
              <a:extLst>
                <a:ext uri="{FF2B5EF4-FFF2-40B4-BE49-F238E27FC236}">
                  <a16:creationId xmlns:a16="http://schemas.microsoft.com/office/drawing/2014/main" xmlns="" id="{05C7E0B6-27D4-EF42-91D5-764EC92ABF01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šľidè">
              <a:extLst>
                <a:ext uri="{FF2B5EF4-FFF2-40B4-BE49-F238E27FC236}">
                  <a16:creationId xmlns:a16="http://schemas.microsoft.com/office/drawing/2014/main" xmlns="" id="{C7857D0D-A90A-444F-AE9A-643E7DD1F9E1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$1ïďê">
              <a:extLst>
                <a:ext uri="{FF2B5EF4-FFF2-40B4-BE49-F238E27FC236}">
                  <a16:creationId xmlns:a16="http://schemas.microsoft.com/office/drawing/2014/main" xmlns="" id="{F67987FF-D516-C54E-B041-E031B2AD3083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śḻîḋè">
              <a:extLst>
                <a:ext uri="{FF2B5EF4-FFF2-40B4-BE49-F238E27FC236}">
                  <a16:creationId xmlns:a16="http://schemas.microsoft.com/office/drawing/2014/main" xmlns="" id="{30F09BB4-073F-C54D-B319-794E776D2366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śliḓê">
              <a:extLst>
                <a:ext uri="{FF2B5EF4-FFF2-40B4-BE49-F238E27FC236}">
                  <a16:creationId xmlns:a16="http://schemas.microsoft.com/office/drawing/2014/main" xmlns="" id="{A2630BD6-FC5A-1A4D-9094-AA99FD7436F6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śliḓé">
              <a:extLst>
                <a:ext uri="{FF2B5EF4-FFF2-40B4-BE49-F238E27FC236}">
                  <a16:creationId xmlns:a16="http://schemas.microsoft.com/office/drawing/2014/main" xmlns="" id="{471D37FB-FA3A-D241-B025-CFF00AAD0C4D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sḷiḑè">
              <a:extLst>
                <a:ext uri="{FF2B5EF4-FFF2-40B4-BE49-F238E27FC236}">
                  <a16:creationId xmlns:a16="http://schemas.microsoft.com/office/drawing/2014/main" xmlns="" id="{12B51D76-6E25-2540-989F-680FB10824D7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ṣliḍé">
              <a:extLst>
                <a:ext uri="{FF2B5EF4-FFF2-40B4-BE49-F238E27FC236}">
                  <a16:creationId xmlns:a16="http://schemas.microsoft.com/office/drawing/2014/main" xmlns="" id="{86CEFAA2-2621-ED4E-98E3-47477EDD6369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śľïḑé">
              <a:extLst>
                <a:ext uri="{FF2B5EF4-FFF2-40B4-BE49-F238E27FC236}">
                  <a16:creationId xmlns:a16="http://schemas.microsoft.com/office/drawing/2014/main" xmlns="" id="{CA31AEF4-224F-9B4B-807E-5CA8353FDA4E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1îḋe">
              <a:extLst>
                <a:ext uri="{FF2B5EF4-FFF2-40B4-BE49-F238E27FC236}">
                  <a16:creationId xmlns:a16="http://schemas.microsoft.com/office/drawing/2014/main" xmlns="" id="{46B00069-3BDA-3C44-A3ED-8E16DE63B645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líḋé">
              <a:extLst>
                <a:ext uri="{FF2B5EF4-FFF2-40B4-BE49-F238E27FC236}">
                  <a16:creationId xmlns:a16="http://schemas.microsoft.com/office/drawing/2014/main" xmlns="" id="{E38C46EB-CD34-3D42-99D5-096B69055DB6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ṧľíḓé">
              <a:extLst>
                <a:ext uri="{FF2B5EF4-FFF2-40B4-BE49-F238E27FC236}">
                  <a16:creationId xmlns:a16="http://schemas.microsoft.com/office/drawing/2014/main" xmlns="" id="{BB520D5E-7F32-7640-BA7B-4030BDE30B8B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ṧḷíḍé">
              <a:extLst>
                <a:ext uri="{FF2B5EF4-FFF2-40B4-BE49-F238E27FC236}">
                  <a16:creationId xmlns:a16="http://schemas.microsoft.com/office/drawing/2014/main" xmlns="" id="{11005109-7FB7-934C-9D4D-6CBE9CE6923D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ḻíḍè">
              <a:extLst>
                <a:ext uri="{FF2B5EF4-FFF2-40B4-BE49-F238E27FC236}">
                  <a16:creationId xmlns:a16="http://schemas.microsoft.com/office/drawing/2014/main" xmlns="" id="{907B9789-65A0-A549-8BCF-F27F4689A1CF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ḷîďè">
              <a:extLst>
                <a:ext uri="{FF2B5EF4-FFF2-40B4-BE49-F238E27FC236}">
                  <a16:creationId xmlns:a16="http://schemas.microsoft.com/office/drawing/2014/main" xmlns="" id="{9307702C-9DDA-4547-A7B5-A7E18CC49845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6AFC0F4B-D2B7-D845-B7B8-70C651163E68}"/>
              </a:ext>
            </a:extLst>
          </p:cNvPr>
          <p:cNvSpPr txBox="1"/>
          <p:nvPr/>
        </p:nvSpPr>
        <p:spPr>
          <a:xfrm>
            <a:off x="4726159" y="2204095"/>
            <a:ext cx="2936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 chuyện xưng tôi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0803198-3B80-C041-B3E6-F57FEE7B916B}"/>
              </a:ext>
            </a:extLst>
          </p:cNvPr>
          <p:cNvSpPr txBox="1"/>
          <p:nvPr/>
        </p:nvSpPr>
        <p:spPr>
          <a:xfrm>
            <a:off x="8526901" y="2183271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đã giới thiệu câu chuyện</a:t>
            </a:r>
          </a:p>
        </p:txBody>
      </p:sp>
      <p:grpSp>
        <p:nvGrpSpPr>
          <p:cNvPr id="12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2255AADF-8851-A047-AD90-AEEF3D863D0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74955" y="3834036"/>
            <a:ext cx="861592" cy="678406"/>
            <a:chOff x="3851148" y="1661434"/>
            <a:chExt cx="4489704" cy="3535133"/>
          </a:xfrm>
        </p:grpSpPr>
        <p:sp>
          <p:nvSpPr>
            <p:cNvPr id="124" name="îśļïḋé">
              <a:extLst>
                <a:ext uri="{FF2B5EF4-FFF2-40B4-BE49-F238E27FC236}">
                  <a16:creationId xmlns:a16="http://schemas.microsoft.com/office/drawing/2014/main" xmlns="" id="{513AFB7A-D119-FE4E-BF12-88A88385C07F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ṡļíďê">
              <a:extLst>
                <a:ext uri="{FF2B5EF4-FFF2-40B4-BE49-F238E27FC236}">
                  <a16:creationId xmlns:a16="http://schemas.microsoft.com/office/drawing/2014/main" xmlns="" id="{25FEF3F2-17B7-7140-BAF2-F2B88AC0830E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śļîďe">
              <a:extLst>
                <a:ext uri="{FF2B5EF4-FFF2-40B4-BE49-F238E27FC236}">
                  <a16:creationId xmlns:a16="http://schemas.microsoft.com/office/drawing/2014/main" xmlns="" id="{A13DD708-7440-4341-8B0B-9A3B71543176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ṡ1îḑè">
              <a:extLst>
                <a:ext uri="{FF2B5EF4-FFF2-40B4-BE49-F238E27FC236}">
                  <a16:creationId xmlns:a16="http://schemas.microsoft.com/office/drawing/2014/main" xmlns="" id="{6F22EE3C-BE27-8B4D-B69C-38C06B834F8B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šľidè">
              <a:extLst>
                <a:ext uri="{FF2B5EF4-FFF2-40B4-BE49-F238E27FC236}">
                  <a16:creationId xmlns:a16="http://schemas.microsoft.com/office/drawing/2014/main" xmlns="" id="{60F17A75-E0E2-8E40-90E2-5A85E41B1C96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$1ïďê">
              <a:extLst>
                <a:ext uri="{FF2B5EF4-FFF2-40B4-BE49-F238E27FC236}">
                  <a16:creationId xmlns:a16="http://schemas.microsoft.com/office/drawing/2014/main" xmlns="" id="{054DD726-8DF0-BB46-86F8-FA1A086AE462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śḻîḋè">
              <a:extLst>
                <a:ext uri="{FF2B5EF4-FFF2-40B4-BE49-F238E27FC236}">
                  <a16:creationId xmlns:a16="http://schemas.microsoft.com/office/drawing/2014/main" xmlns="" id="{80745ECB-3893-F945-BCED-D0FB9BBDEB17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śliḓê">
              <a:extLst>
                <a:ext uri="{FF2B5EF4-FFF2-40B4-BE49-F238E27FC236}">
                  <a16:creationId xmlns:a16="http://schemas.microsoft.com/office/drawing/2014/main" xmlns="" id="{2D337992-05D2-5046-A2C0-056D4E9DD1CC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śliḓé">
              <a:extLst>
                <a:ext uri="{FF2B5EF4-FFF2-40B4-BE49-F238E27FC236}">
                  <a16:creationId xmlns:a16="http://schemas.microsoft.com/office/drawing/2014/main" xmlns="" id="{DB590FA6-716B-F646-84CE-63107437BBCB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sḷiḑè">
              <a:extLst>
                <a:ext uri="{FF2B5EF4-FFF2-40B4-BE49-F238E27FC236}">
                  <a16:creationId xmlns:a16="http://schemas.microsoft.com/office/drawing/2014/main" xmlns="" id="{081D7334-46BD-5048-9E19-F1DD0BFDE014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ṣliḍé">
              <a:extLst>
                <a:ext uri="{FF2B5EF4-FFF2-40B4-BE49-F238E27FC236}">
                  <a16:creationId xmlns:a16="http://schemas.microsoft.com/office/drawing/2014/main" xmlns="" id="{2BA4BD17-30F3-4D48-BFDA-0A6B2183AE34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śľïḑé">
              <a:extLst>
                <a:ext uri="{FF2B5EF4-FFF2-40B4-BE49-F238E27FC236}">
                  <a16:creationId xmlns:a16="http://schemas.microsoft.com/office/drawing/2014/main" xmlns="" id="{F01640FF-46EC-A645-BE06-609E5C75273E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ṩ1îḋe">
              <a:extLst>
                <a:ext uri="{FF2B5EF4-FFF2-40B4-BE49-F238E27FC236}">
                  <a16:creationId xmlns:a16="http://schemas.microsoft.com/office/drawing/2014/main" xmlns="" id="{628989F8-12F2-8D43-9B89-A711F28D86C2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slíḋé">
              <a:extLst>
                <a:ext uri="{FF2B5EF4-FFF2-40B4-BE49-F238E27FC236}">
                  <a16:creationId xmlns:a16="http://schemas.microsoft.com/office/drawing/2014/main" xmlns="" id="{72561A7C-70F9-A946-A953-CEF0B2044B42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ṧľíḓé">
              <a:extLst>
                <a:ext uri="{FF2B5EF4-FFF2-40B4-BE49-F238E27FC236}">
                  <a16:creationId xmlns:a16="http://schemas.microsoft.com/office/drawing/2014/main" xmlns="" id="{8AE3D76E-A6E8-E041-8CC8-466C77918244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ṧḷíḍé">
              <a:extLst>
                <a:ext uri="{FF2B5EF4-FFF2-40B4-BE49-F238E27FC236}">
                  <a16:creationId xmlns:a16="http://schemas.microsoft.com/office/drawing/2014/main" xmlns="" id="{0CAD2E80-64E0-AB47-AC1D-0F6E839CDD38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i$ḻíḍè">
              <a:extLst>
                <a:ext uri="{FF2B5EF4-FFF2-40B4-BE49-F238E27FC236}">
                  <a16:creationId xmlns:a16="http://schemas.microsoft.com/office/drawing/2014/main" xmlns="" id="{E0E6BCEC-0BAC-294A-8FAC-95225FF23EFB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sḷîďè">
              <a:extLst>
                <a:ext uri="{FF2B5EF4-FFF2-40B4-BE49-F238E27FC236}">
                  <a16:creationId xmlns:a16="http://schemas.microsoft.com/office/drawing/2014/main" xmlns="" id="{EDBE60AB-8C5C-BF48-8889-4DEDECA6B9C0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2517AE0-D40D-7D43-B1C5-9FED98901671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12523" y="3823624"/>
            <a:ext cx="861592" cy="678406"/>
            <a:chOff x="3851148" y="1661434"/>
            <a:chExt cx="4489704" cy="3535133"/>
          </a:xfrm>
        </p:grpSpPr>
        <p:sp>
          <p:nvSpPr>
            <p:cNvPr id="143" name="îśļïḋé">
              <a:extLst>
                <a:ext uri="{FF2B5EF4-FFF2-40B4-BE49-F238E27FC236}">
                  <a16:creationId xmlns:a16="http://schemas.microsoft.com/office/drawing/2014/main" xmlns="" id="{683EA7E2-D4BC-C744-BF6D-567E30530E7C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ṡļíďê">
              <a:extLst>
                <a:ext uri="{FF2B5EF4-FFF2-40B4-BE49-F238E27FC236}">
                  <a16:creationId xmlns:a16="http://schemas.microsoft.com/office/drawing/2014/main" xmlns="" id="{4E5B8C4B-499C-A043-A4B5-331610DD5D47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śļîďe">
              <a:extLst>
                <a:ext uri="{FF2B5EF4-FFF2-40B4-BE49-F238E27FC236}">
                  <a16:creationId xmlns:a16="http://schemas.microsoft.com/office/drawing/2014/main" xmlns="" id="{29FB2984-783E-9641-9994-61B734D4F151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ṡ1îḑè">
              <a:extLst>
                <a:ext uri="{FF2B5EF4-FFF2-40B4-BE49-F238E27FC236}">
                  <a16:creationId xmlns:a16="http://schemas.microsoft.com/office/drawing/2014/main" xmlns="" id="{54F3AC40-906A-4042-956B-4778FCB9C34D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šľidè">
              <a:extLst>
                <a:ext uri="{FF2B5EF4-FFF2-40B4-BE49-F238E27FC236}">
                  <a16:creationId xmlns:a16="http://schemas.microsoft.com/office/drawing/2014/main" xmlns="" id="{6C86EDB5-3BFB-9342-B3DA-D742D1CE0DB7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$1ïďê">
              <a:extLst>
                <a:ext uri="{FF2B5EF4-FFF2-40B4-BE49-F238E27FC236}">
                  <a16:creationId xmlns:a16="http://schemas.microsoft.com/office/drawing/2014/main" xmlns="" id="{337FC608-6339-0B4A-88A2-FA42C566937B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ïśḻîḋè">
              <a:extLst>
                <a:ext uri="{FF2B5EF4-FFF2-40B4-BE49-F238E27FC236}">
                  <a16:creationId xmlns:a16="http://schemas.microsoft.com/office/drawing/2014/main" xmlns="" id="{4C7A321A-58C3-8F4E-A3A2-FEA67B6F1015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śliḓê">
              <a:extLst>
                <a:ext uri="{FF2B5EF4-FFF2-40B4-BE49-F238E27FC236}">
                  <a16:creationId xmlns:a16="http://schemas.microsoft.com/office/drawing/2014/main" xmlns="" id="{221ACEBB-A609-7B46-8A92-B5E1404F782A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śliḓé">
              <a:extLst>
                <a:ext uri="{FF2B5EF4-FFF2-40B4-BE49-F238E27FC236}">
                  <a16:creationId xmlns:a16="http://schemas.microsoft.com/office/drawing/2014/main" xmlns="" id="{2B8810F3-7502-464A-B69F-A59312E62A8B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sḷiḑè">
              <a:extLst>
                <a:ext uri="{FF2B5EF4-FFF2-40B4-BE49-F238E27FC236}">
                  <a16:creationId xmlns:a16="http://schemas.microsoft.com/office/drawing/2014/main" xmlns="" id="{33150466-9F59-A346-8EA9-D6E14AC29F11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iṣliḍé">
              <a:extLst>
                <a:ext uri="{FF2B5EF4-FFF2-40B4-BE49-F238E27FC236}">
                  <a16:creationId xmlns:a16="http://schemas.microsoft.com/office/drawing/2014/main" xmlns="" id="{41352CBB-316A-0343-A3C6-15D625AB367E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śľïḑé">
              <a:extLst>
                <a:ext uri="{FF2B5EF4-FFF2-40B4-BE49-F238E27FC236}">
                  <a16:creationId xmlns:a16="http://schemas.microsoft.com/office/drawing/2014/main" xmlns="" id="{FC748C69-28A5-DE48-9C5E-E786065E76E9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ṩ1îḋe">
              <a:extLst>
                <a:ext uri="{FF2B5EF4-FFF2-40B4-BE49-F238E27FC236}">
                  <a16:creationId xmlns:a16="http://schemas.microsoft.com/office/drawing/2014/main" xmlns="" id="{5446027B-56A4-164F-9B61-9FA749BCC21D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slíḋé">
              <a:extLst>
                <a:ext uri="{FF2B5EF4-FFF2-40B4-BE49-F238E27FC236}">
                  <a16:creationId xmlns:a16="http://schemas.microsoft.com/office/drawing/2014/main" xmlns="" id="{468A8931-F159-C942-B2FA-D060E7401395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ṧľíḓé">
              <a:extLst>
                <a:ext uri="{FF2B5EF4-FFF2-40B4-BE49-F238E27FC236}">
                  <a16:creationId xmlns:a16="http://schemas.microsoft.com/office/drawing/2014/main" xmlns="" id="{4D044BDD-40EB-A046-9DFC-8A4782251688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iṧḷíḍé">
              <a:extLst>
                <a:ext uri="{FF2B5EF4-FFF2-40B4-BE49-F238E27FC236}">
                  <a16:creationId xmlns:a16="http://schemas.microsoft.com/office/drawing/2014/main" xmlns="" id="{4AC020B3-FFEE-A844-9972-5050604A8927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$ḻíḍè">
              <a:extLst>
                <a:ext uri="{FF2B5EF4-FFF2-40B4-BE49-F238E27FC236}">
                  <a16:creationId xmlns:a16="http://schemas.microsoft.com/office/drawing/2014/main" xmlns="" id="{75EA449F-A43A-F34D-B0D9-7C71E25F7F65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sḷîďè">
              <a:extLst>
                <a:ext uri="{FF2B5EF4-FFF2-40B4-BE49-F238E27FC236}">
                  <a16:creationId xmlns:a16="http://schemas.microsoft.com/office/drawing/2014/main" xmlns="" id="{60EB59F3-ABDA-4A41-9CDD-69DBA7EE93A2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42CE88A7-B3E2-6A4E-A59B-8807A2DD359C}"/>
              </a:ext>
            </a:extLst>
          </p:cNvPr>
          <p:cNvSpPr txBox="1"/>
          <p:nvPr/>
        </p:nvSpPr>
        <p:spPr>
          <a:xfrm>
            <a:off x="4835910" y="4756933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viết tập trung vào sự việc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1D4C0910-F7BD-E843-8098-AE9EF6FDD8FF}"/>
              </a:ext>
            </a:extLst>
          </p:cNvPr>
          <p:cNvSpPr txBox="1"/>
          <p:nvPr/>
        </p:nvSpPr>
        <p:spPr>
          <a:xfrm>
            <a:off x="8636652" y="4736109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thể hiện cảm xúc</a:t>
            </a:r>
          </a:p>
        </p:txBody>
      </p:sp>
    </p:spTree>
    <p:extLst>
      <p:ext uri="{BB962C8B-B14F-4D97-AF65-F5344CB8AC3E}">
        <p14:creationId xmlns:p14="http://schemas.microsoft.com/office/powerpoint/2010/main" val="20918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4D2C035-3C34-4B52-9B34-7C090A8B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051ADBB-1EA0-0341-8C1C-2A95CD74E772}"/>
              </a:ext>
            </a:extLst>
          </p:cNvPr>
          <p:cNvSpPr/>
          <p:nvPr/>
        </p:nvSpPr>
        <p:spPr>
          <a:xfrm>
            <a:off x="1987550" y="2743200"/>
            <a:ext cx="80391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TIẾN HÀNH</a:t>
            </a:r>
          </a:p>
        </p:txBody>
      </p:sp>
    </p:spTree>
    <p:extLst>
      <p:ext uri="{BB962C8B-B14F-4D97-AF65-F5344CB8AC3E}">
        <p14:creationId xmlns:p14="http://schemas.microsoft.com/office/powerpoint/2010/main" val="7090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AE2B0AFF-228D-4DC1-B374-FD96CF22972F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4F6D379-63D7-49AA-B5C7-88053267B9F1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5B9F35-9423-4C67-8A41-C3E66D316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81" y="1392509"/>
            <a:ext cx="7452580" cy="5257800"/>
          </a:xfrm>
          <a:prstGeom prst="rect">
            <a:avLst/>
          </a:prstGeom>
        </p:spPr>
      </p:pic>
      <p:sp>
        <p:nvSpPr>
          <p:cNvPr id="21" name="椭圆 7">
            <a:extLst>
              <a:ext uri="{FF2B5EF4-FFF2-40B4-BE49-F238E27FC236}">
                <a16:creationId xmlns:a16="http://schemas.microsoft.com/office/drawing/2014/main" xmlns="" id="{84FAF652-B87C-6347-B8D1-F4F2E32DD457}"/>
              </a:ext>
            </a:extLst>
          </p:cNvPr>
          <p:cNvSpPr/>
          <p:nvPr/>
        </p:nvSpPr>
        <p:spPr>
          <a:xfrm>
            <a:off x="7122160" y="45153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xmlns="" id="{9B2833C3-E849-AC4E-A3BB-AEECF6461C73}"/>
              </a:ext>
            </a:extLst>
          </p:cNvPr>
          <p:cNvSpPr txBox="1"/>
          <p:nvPr/>
        </p:nvSpPr>
        <p:spPr>
          <a:xfrm>
            <a:off x="7205448" y="53729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E1E707-AA94-CC49-8912-D54A77341727}"/>
              </a:ext>
            </a:extLst>
          </p:cNvPr>
          <p:cNvSpPr txBox="1"/>
          <p:nvPr/>
        </p:nvSpPr>
        <p:spPr>
          <a:xfrm>
            <a:off x="1535340" y="557028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398DF5-C2DC-A447-B078-DE623383335B}"/>
              </a:ext>
            </a:extLst>
          </p:cNvPr>
          <p:cNvSpPr txBox="1"/>
          <p:nvPr/>
        </p:nvSpPr>
        <p:spPr>
          <a:xfrm>
            <a:off x="7896803" y="557028"/>
            <a:ext cx="318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chỉnh sửa bài viết</a:t>
            </a:r>
          </a:p>
        </p:txBody>
      </p:sp>
      <p:sp>
        <p:nvSpPr>
          <p:cNvPr id="25" name="Shape 1240">
            <a:extLst>
              <a:ext uri="{FF2B5EF4-FFF2-40B4-BE49-F238E27FC236}">
                <a16:creationId xmlns:a16="http://schemas.microsoft.com/office/drawing/2014/main" xmlns="" id="{248B3B10-62B7-9A47-B4FA-5FF3F0F46075}"/>
              </a:ext>
            </a:extLst>
          </p:cNvPr>
          <p:cNvSpPr/>
          <p:nvPr/>
        </p:nvSpPr>
        <p:spPr>
          <a:xfrm>
            <a:off x="246364" y="3089977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241">
            <a:extLst>
              <a:ext uri="{FF2B5EF4-FFF2-40B4-BE49-F238E27FC236}">
                <a16:creationId xmlns:a16="http://schemas.microsoft.com/office/drawing/2014/main" xmlns="" id="{ECC7501D-C161-4341-BDCA-0817D3057FD4}"/>
              </a:ext>
            </a:extLst>
          </p:cNvPr>
          <p:cNvSpPr/>
          <p:nvPr/>
        </p:nvSpPr>
        <p:spPr>
          <a:xfrm>
            <a:off x="223332" y="4490047"/>
            <a:ext cx="855145" cy="855144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Shape 1242">
            <a:extLst>
              <a:ext uri="{FF2B5EF4-FFF2-40B4-BE49-F238E27FC236}">
                <a16:creationId xmlns:a16="http://schemas.microsoft.com/office/drawing/2014/main" xmlns="" id="{0992E0C4-E954-D04B-A706-0B5EADD693C3}"/>
              </a:ext>
            </a:extLst>
          </p:cNvPr>
          <p:cNvSpPr/>
          <p:nvPr/>
        </p:nvSpPr>
        <p:spPr>
          <a:xfrm>
            <a:off x="250076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Shape 1243">
            <a:extLst>
              <a:ext uri="{FF2B5EF4-FFF2-40B4-BE49-F238E27FC236}">
                <a16:creationId xmlns:a16="http://schemas.microsoft.com/office/drawing/2014/main" xmlns="" id="{2386C3CF-0409-BA45-850A-C0624CCC011D}"/>
              </a:ext>
            </a:extLst>
          </p:cNvPr>
          <p:cNvSpPr/>
          <p:nvPr/>
        </p:nvSpPr>
        <p:spPr>
          <a:xfrm>
            <a:off x="544771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29" name="Shape 1246">
            <a:extLst>
              <a:ext uri="{FF2B5EF4-FFF2-40B4-BE49-F238E27FC236}">
                <a16:creationId xmlns:a16="http://schemas.microsoft.com/office/drawing/2014/main" xmlns="" id="{475826E2-8305-214A-B243-5868EF68AC29}"/>
              </a:ext>
            </a:extLst>
          </p:cNvPr>
          <p:cNvSpPr/>
          <p:nvPr/>
        </p:nvSpPr>
        <p:spPr>
          <a:xfrm>
            <a:off x="544771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0" name="Shape 1249">
            <a:extLst>
              <a:ext uri="{FF2B5EF4-FFF2-40B4-BE49-F238E27FC236}">
                <a16:creationId xmlns:a16="http://schemas.microsoft.com/office/drawing/2014/main" xmlns="" id="{689B2CBE-190F-4F44-AEBA-768326D9AAE6}"/>
              </a:ext>
            </a:extLst>
          </p:cNvPr>
          <p:cNvSpPr/>
          <p:nvPr/>
        </p:nvSpPr>
        <p:spPr>
          <a:xfrm>
            <a:off x="560570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87EFF2-B209-E34F-8384-364A8D841BCA}"/>
              </a:ext>
            </a:extLst>
          </p:cNvPr>
          <p:cNvSpPr txBox="1"/>
          <p:nvPr/>
        </p:nvSpPr>
        <p:spPr>
          <a:xfrm>
            <a:off x="1129201" y="192004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7390E8-C40B-A646-B559-6B6932792FCA}"/>
              </a:ext>
            </a:extLst>
          </p:cNvPr>
          <p:cNvSpPr txBox="1"/>
          <p:nvPr/>
        </p:nvSpPr>
        <p:spPr>
          <a:xfrm>
            <a:off x="1105220" y="3209815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60A385-B2C0-D34F-AC1D-465043750135}"/>
              </a:ext>
            </a:extLst>
          </p:cNvPr>
          <p:cNvSpPr txBox="1"/>
          <p:nvPr/>
        </p:nvSpPr>
        <p:spPr>
          <a:xfrm>
            <a:off x="1081239" y="449959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36" name="Shape 1242">
            <a:extLst>
              <a:ext uri="{FF2B5EF4-FFF2-40B4-BE49-F238E27FC236}">
                <a16:creationId xmlns:a16="http://schemas.microsoft.com/office/drawing/2014/main" xmlns="" id="{69B9D62F-266A-D848-B47C-3EA455EF60EF}"/>
              </a:ext>
            </a:extLst>
          </p:cNvPr>
          <p:cNvSpPr/>
          <p:nvPr/>
        </p:nvSpPr>
        <p:spPr>
          <a:xfrm>
            <a:off x="7232192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7" name="Shape 1243">
            <a:extLst>
              <a:ext uri="{FF2B5EF4-FFF2-40B4-BE49-F238E27FC236}">
                <a16:creationId xmlns:a16="http://schemas.microsoft.com/office/drawing/2014/main" xmlns="" id="{58D0B848-EB70-5541-8902-89F2601F6DA7}"/>
              </a:ext>
            </a:extLst>
          </p:cNvPr>
          <p:cNvSpPr/>
          <p:nvPr/>
        </p:nvSpPr>
        <p:spPr>
          <a:xfrm>
            <a:off x="7526887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Shape 1246">
            <a:extLst>
              <a:ext uri="{FF2B5EF4-FFF2-40B4-BE49-F238E27FC236}">
                <a16:creationId xmlns:a16="http://schemas.microsoft.com/office/drawing/2014/main" xmlns="" id="{7543FA78-F4E3-6244-88CF-8E4D10E94879}"/>
              </a:ext>
            </a:extLst>
          </p:cNvPr>
          <p:cNvSpPr/>
          <p:nvPr/>
        </p:nvSpPr>
        <p:spPr>
          <a:xfrm>
            <a:off x="7526887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9" name="Shape 1249">
            <a:extLst>
              <a:ext uri="{FF2B5EF4-FFF2-40B4-BE49-F238E27FC236}">
                <a16:creationId xmlns:a16="http://schemas.microsoft.com/office/drawing/2014/main" xmlns="" id="{F0AD92CF-7E6B-B84F-BB64-85EEC6FAF4B4}"/>
              </a:ext>
            </a:extLst>
          </p:cNvPr>
          <p:cNvSpPr/>
          <p:nvPr/>
        </p:nvSpPr>
        <p:spPr>
          <a:xfrm>
            <a:off x="7542686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7DAABD-F237-A145-AACA-E2DF024F884F}"/>
              </a:ext>
            </a:extLst>
          </p:cNvPr>
          <p:cNvSpPr txBox="1"/>
          <p:nvPr/>
        </p:nvSpPr>
        <p:spPr>
          <a:xfrm>
            <a:off x="8111317" y="192004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văn hoàn chỉnh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708ED6-987E-A84E-8D84-8D52CF71070E}"/>
              </a:ext>
            </a:extLst>
          </p:cNvPr>
          <p:cNvSpPr txBox="1"/>
          <p:nvPr/>
        </p:nvSpPr>
        <p:spPr>
          <a:xfrm>
            <a:off x="8063355" y="449959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đặc điểm kiểu bài kể lại một trải nghiệm</a:t>
            </a:r>
          </a:p>
        </p:txBody>
      </p:sp>
      <p:sp>
        <p:nvSpPr>
          <p:cNvPr id="43" name="Shape 1240">
            <a:extLst>
              <a:ext uri="{FF2B5EF4-FFF2-40B4-BE49-F238E27FC236}">
                <a16:creationId xmlns:a16="http://schemas.microsoft.com/office/drawing/2014/main" xmlns="" id="{A3D65075-E8E8-6441-9595-6B552A8DD512}"/>
              </a:ext>
            </a:extLst>
          </p:cNvPr>
          <p:cNvSpPr/>
          <p:nvPr/>
        </p:nvSpPr>
        <p:spPr>
          <a:xfrm>
            <a:off x="7159925" y="4388266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" name="Shape 1249">
            <a:extLst>
              <a:ext uri="{FF2B5EF4-FFF2-40B4-BE49-F238E27FC236}">
                <a16:creationId xmlns:a16="http://schemas.microsoft.com/office/drawing/2014/main" xmlns="" id="{69DA8786-1555-3A46-AF9D-135C1BA1FF3E}"/>
              </a:ext>
            </a:extLst>
          </p:cNvPr>
          <p:cNvSpPr/>
          <p:nvPr/>
        </p:nvSpPr>
        <p:spPr>
          <a:xfrm>
            <a:off x="7448915" y="4721388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40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自动生成的说明">
            <a:extLst>
              <a:ext uri="{FF2B5EF4-FFF2-40B4-BE49-F238E27FC236}">
                <a16:creationId xmlns:a16="http://schemas.microsoft.com/office/drawing/2014/main" xmlns="" id="{67505ADE-D914-493B-9FE4-C3126ED6E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5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7E79716-8CB4-42B5-AC1E-B8E91206C07C}"/>
              </a:ext>
            </a:extLst>
          </p:cNvPr>
          <p:cNvSpPr txBox="1"/>
          <p:nvPr/>
        </p:nvSpPr>
        <p:spPr>
          <a:xfrm>
            <a:off x="3604549" y="755960"/>
            <a:ext cx="5463251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bec6d4b0-3685-4d8a-84bd-815bb5e6c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E3E00D17-9DA4-BA43-8362-0D5A6DC1C69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9515" y="3429000"/>
            <a:ext cx="3754485" cy="2951017"/>
            <a:chOff x="3295650" y="1200150"/>
            <a:chExt cx="5600700" cy="4402138"/>
          </a:xfrm>
        </p:grpSpPr>
        <p:sp>
          <p:nvSpPr>
            <p:cNvPr id="11" name="îṥḻîďè">
              <a:extLst>
                <a:ext uri="{FF2B5EF4-FFF2-40B4-BE49-F238E27FC236}">
                  <a16:creationId xmlns:a16="http://schemas.microsoft.com/office/drawing/2014/main" xmlns="" id="{388A1095-F0E2-1542-B5C7-7EF4A00EF117}"/>
                </a:ext>
              </a:extLst>
            </p:cNvPr>
            <p:cNvSpPr/>
            <p:nvPr/>
          </p:nvSpPr>
          <p:spPr bwMode="auto">
            <a:xfrm>
              <a:off x="3295650" y="3886200"/>
              <a:ext cx="5600700" cy="1716088"/>
            </a:xfrm>
            <a:custGeom>
              <a:avLst/>
              <a:gdLst>
                <a:gd name="T0" fmla="*/ 405 w 405"/>
                <a:gd name="T1" fmla="*/ 60 h 124"/>
                <a:gd name="T2" fmla="*/ 203 w 405"/>
                <a:gd name="T3" fmla="*/ 123 h 124"/>
                <a:gd name="T4" fmla="*/ 0 w 405"/>
                <a:gd name="T5" fmla="*/ 64 h 124"/>
                <a:gd name="T6" fmla="*/ 202 w 405"/>
                <a:gd name="T7" fmla="*/ 1 h 124"/>
                <a:gd name="T8" fmla="*/ 405 w 405"/>
                <a:gd name="T9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24">
                  <a:moveTo>
                    <a:pt x="405" y="60"/>
                  </a:moveTo>
                  <a:cubicBezTo>
                    <a:pt x="405" y="94"/>
                    <a:pt x="315" y="122"/>
                    <a:pt x="203" y="123"/>
                  </a:cubicBezTo>
                  <a:cubicBezTo>
                    <a:pt x="91" y="124"/>
                    <a:pt x="0" y="98"/>
                    <a:pt x="0" y="64"/>
                  </a:cubicBezTo>
                  <a:cubicBezTo>
                    <a:pt x="0" y="30"/>
                    <a:pt x="90" y="2"/>
                    <a:pt x="202" y="1"/>
                  </a:cubicBezTo>
                  <a:cubicBezTo>
                    <a:pt x="314" y="0"/>
                    <a:pt x="405" y="27"/>
                    <a:pt x="405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ľîďé">
              <a:extLst>
                <a:ext uri="{FF2B5EF4-FFF2-40B4-BE49-F238E27FC236}">
                  <a16:creationId xmlns:a16="http://schemas.microsoft.com/office/drawing/2014/main" xmlns="" id="{5BFA0E74-C597-5540-9CCC-D1673ADBF754}"/>
                </a:ext>
              </a:extLst>
            </p:cNvPr>
            <p:cNvSpPr/>
            <p:nvPr/>
          </p:nvSpPr>
          <p:spPr bwMode="auto">
            <a:xfrm>
              <a:off x="4995863" y="2654300"/>
              <a:ext cx="2282825" cy="1924050"/>
            </a:xfrm>
            <a:custGeom>
              <a:avLst/>
              <a:gdLst>
                <a:gd name="T0" fmla="*/ 0 w 1438"/>
                <a:gd name="T1" fmla="*/ 1159 h 1212"/>
                <a:gd name="T2" fmla="*/ 253 w 1438"/>
                <a:gd name="T3" fmla="*/ 26 h 1212"/>
                <a:gd name="T4" fmla="*/ 1142 w 1438"/>
                <a:gd name="T5" fmla="*/ 0 h 1212"/>
                <a:gd name="T6" fmla="*/ 1438 w 1438"/>
                <a:gd name="T7" fmla="*/ 1212 h 1212"/>
                <a:gd name="T8" fmla="*/ 0 w 1438"/>
                <a:gd name="T9" fmla="*/ 1159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1212">
                  <a:moveTo>
                    <a:pt x="0" y="1159"/>
                  </a:moveTo>
                  <a:lnTo>
                    <a:pt x="253" y="26"/>
                  </a:lnTo>
                  <a:lnTo>
                    <a:pt x="1142" y="0"/>
                  </a:lnTo>
                  <a:lnTo>
                    <a:pt x="1438" y="1212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ṥļîḓê">
              <a:extLst>
                <a:ext uri="{FF2B5EF4-FFF2-40B4-BE49-F238E27FC236}">
                  <a16:creationId xmlns:a16="http://schemas.microsoft.com/office/drawing/2014/main" xmlns="" id="{417DECFB-BFD6-1F48-8911-A67A4F3BF4C3}"/>
                </a:ext>
              </a:extLst>
            </p:cNvPr>
            <p:cNvSpPr/>
            <p:nvPr/>
          </p:nvSpPr>
          <p:spPr bwMode="auto">
            <a:xfrm>
              <a:off x="5148263" y="1296988"/>
              <a:ext cx="1839913" cy="1785938"/>
            </a:xfrm>
            <a:custGeom>
              <a:avLst/>
              <a:gdLst>
                <a:gd name="T0" fmla="*/ 127 w 133"/>
                <a:gd name="T1" fmla="*/ 76 h 129"/>
                <a:gd name="T2" fmla="*/ 55 w 133"/>
                <a:gd name="T3" fmla="*/ 122 h 129"/>
                <a:gd name="T4" fmla="*/ 6 w 133"/>
                <a:gd name="T5" fmla="*/ 53 h 129"/>
                <a:gd name="T6" fmla="*/ 78 w 133"/>
                <a:gd name="T7" fmla="*/ 6 h 129"/>
                <a:gd name="T8" fmla="*/ 127 w 133"/>
                <a:gd name="T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9">
                  <a:moveTo>
                    <a:pt x="127" y="76"/>
                  </a:moveTo>
                  <a:cubicBezTo>
                    <a:pt x="121" y="108"/>
                    <a:pt x="89" y="129"/>
                    <a:pt x="55" y="122"/>
                  </a:cubicBezTo>
                  <a:cubicBezTo>
                    <a:pt x="22" y="116"/>
                    <a:pt x="0" y="85"/>
                    <a:pt x="6" y="53"/>
                  </a:cubicBezTo>
                  <a:cubicBezTo>
                    <a:pt x="12" y="21"/>
                    <a:pt x="44" y="0"/>
                    <a:pt x="78" y="6"/>
                  </a:cubicBezTo>
                  <a:cubicBezTo>
                    <a:pt x="111" y="13"/>
                    <a:pt x="133" y="44"/>
                    <a:pt x="127" y="7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ṧ1íḑe">
              <a:extLst>
                <a:ext uri="{FF2B5EF4-FFF2-40B4-BE49-F238E27FC236}">
                  <a16:creationId xmlns:a16="http://schemas.microsoft.com/office/drawing/2014/main" xmlns="" id="{DB13E357-4A6A-6749-823C-0B7212482E09}"/>
                </a:ext>
              </a:extLst>
            </p:cNvPr>
            <p:cNvSpPr/>
            <p:nvPr/>
          </p:nvSpPr>
          <p:spPr bwMode="auto">
            <a:xfrm>
              <a:off x="5189538" y="1200150"/>
              <a:ext cx="1757363" cy="858838"/>
            </a:xfrm>
            <a:custGeom>
              <a:avLst/>
              <a:gdLst>
                <a:gd name="T0" fmla="*/ 25 w 127"/>
                <a:gd name="T1" fmla="*/ 59 h 62"/>
                <a:gd name="T2" fmla="*/ 30 w 127"/>
                <a:gd name="T3" fmla="*/ 39 h 62"/>
                <a:gd name="T4" fmla="*/ 31 w 127"/>
                <a:gd name="T5" fmla="*/ 59 h 62"/>
                <a:gd name="T6" fmla="*/ 69 w 127"/>
                <a:gd name="T7" fmla="*/ 62 h 62"/>
                <a:gd name="T8" fmla="*/ 79 w 127"/>
                <a:gd name="T9" fmla="*/ 40 h 62"/>
                <a:gd name="T10" fmla="*/ 87 w 127"/>
                <a:gd name="T11" fmla="*/ 60 h 62"/>
                <a:gd name="T12" fmla="*/ 105 w 127"/>
                <a:gd name="T13" fmla="*/ 58 h 62"/>
                <a:gd name="T14" fmla="*/ 107 w 127"/>
                <a:gd name="T15" fmla="*/ 44 h 62"/>
                <a:gd name="T16" fmla="*/ 109 w 127"/>
                <a:gd name="T17" fmla="*/ 58 h 62"/>
                <a:gd name="T18" fmla="*/ 127 w 127"/>
                <a:gd name="T19" fmla="*/ 53 h 62"/>
                <a:gd name="T20" fmla="*/ 61 w 127"/>
                <a:gd name="T21" fmla="*/ 6 h 62"/>
                <a:gd name="T22" fmla="*/ 2 w 127"/>
                <a:gd name="T23" fmla="*/ 50 h 62"/>
                <a:gd name="T24" fmla="*/ 0 w 127"/>
                <a:gd name="T25" fmla="*/ 55 h 62"/>
                <a:gd name="T26" fmla="*/ 25 w 127"/>
                <a:gd name="T2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62">
                  <a:moveTo>
                    <a:pt x="25" y="5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06" y="0"/>
                    <a:pt x="61" y="6"/>
                  </a:cubicBezTo>
                  <a:cubicBezTo>
                    <a:pt x="16" y="11"/>
                    <a:pt x="2" y="50"/>
                    <a:pt x="2" y="5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ŝḷïďe">
              <a:extLst>
                <a:ext uri="{FF2B5EF4-FFF2-40B4-BE49-F238E27FC236}">
                  <a16:creationId xmlns:a16="http://schemas.microsoft.com/office/drawing/2014/main" xmlns="" id="{6A91F92A-278F-D64F-BB97-1F9879631573}"/>
                </a:ext>
              </a:extLst>
            </p:cNvPr>
            <p:cNvSpPr/>
            <p:nvPr/>
          </p:nvSpPr>
          <p:spPr bwMode="auto">
            <a:xfrm>
              <a:off x="4940300" y="4314825"/>
              <a:ext cx="2297113" cy="442913"/>
            </a:xfrm>
            <a:custGeom>
              <a:avLst/>
              <a:gdLst>
                <a:gd name="T0" fmla="*/ 0 w 1447"/>
                <a:gd name="T1" fmla="*/ 0 h 279"/>
                <a:gd name="T2" fmla="*/ 236 w 1447"/>
                <a:gd name="T3" fmla="*/ 9 h 279"/>
                <a:gd name="T4" fmla="*/ 1133 w 1447"/>
                <a:gd name="T5" fmla="*/ 78 h 279"/>
                <a:gd name="T6" fmla="*/ 1447 w 1447"/>
                <a:gd name="T7" fmla="*/ 70 h 279"/>
                <a:gd name="T8" fmla="*/ 741 w 1447"/>
                <a:gd name="T9" fmla="*/ 279 h 279"/>
                <a:gd name="T10" fmla="*/ 0 w 1447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7" h="279">
                  <a:moveTo>
                    <a:pt x="0" y="0"/>
                  </a:moveTo>
                  <a:lnTo>
                    <a:pt x="236" y="9"/>
                  </a:lnTo>
                  <a:lnTo>
                    <a:pt x="1133" y="78"/>
                  </a:lnTo>
                  <a:lnTo>
                    <a:pt x="1447" y="70"/>
                  </a:lnTo>
                  <a:lnTo>
                    <a:pt x="74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ṩḻiḓe">
              <a:extLst>
                <a:ext uri="{FF2B5EF4-FFF2-40B4-BE49-F238E27FC236}">
                  <a16:creationId xmlns:a16="http://schemas.microsoft.com/office/drawing/2014/main" xmlns="" id="{A1B2CC01-C58A-9540-BFCC-A9A3478CD790}"/>
                </a:ext>
              </a:extLst>
            </p:cNvPr>
            <p:cNvSpPr/>
            <p:nvPr/>
          </p:nvSpPr>
          <p:spPr bwMode="auto">
            <a:xfrm>
              <a:off x="4387850" y="4716463"/>
              <a:ext cx="484188" cy="304800"/>
            </a:xfrm>
            <a:custGeom>
              <a:avLst/>
              <a:gdLst>
                <a:gd name="T0" fmla="*/ 35 w 35"/>
                <a:gd name="T1" fmla="*/ 3 h 22"/>
                <a:gd name="T2" fmla="*/ 2 w 35"/>
                <a:gd name="T3" fmla="*/ 8 h 22"/>
                <a:gd name="T4" fmla="*/ 35 w 35"/>
                <a:gd name="T5" fmla="*/ 22 h 22"/>
                <a:gd name="T6" fmla="*/ 35 w 3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3"/>
                  </a:moveTo>
                  <a:cubicBezTo>
                    <a:pt x="35" y="3"/>
                    <a:pt x="4" y="0"/>
                    <a:pt x="2" y="8"/>
                  </a:cubicBezTo>
                  <a:cubicBezTo>
                    <a:pt x="0" y="16"/>
                    <a:pt x="35" y="22"/>
                    <a:pt x="35" y="22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ṡḷíḋé">
              <a:extLst>
                <a:ext uri="{FF2B5EF4-FFF2-40B4-BE49-F238E27FC236}">
                  <a16:creationId xmlns:a16="http://schemas.microsoft.com/office/drawing/2014/main" xmlns="" id="{6AC497C1-3FD1-214F-9630-6C4836F97BB7}"/>
                </a:ext>
              </a:extLst>
            </p:cNvPr>
            <p:cNvSpPr/>
            <p:nvPr/>
          </p:nvSpPr>
          <p:spPr bwMode="auto">
            <a:xfrm>
              <a:off x="4802188" y="4397375"/>
              <a:ext cx="3028950" cy="609600"/>
            </a:xfrm>
            <a:custGeom>
              <a:avLst/>
              <a:gdLst>
                <a:gd name="T0" fmla="*/ 167 w 219"/>
                <a:gd name="T1" fmla="*/ 43 h 44"/>
                <a:gd name="T2" fmla="*/ 3 w 219"/>
                <a:gd name="T3" fmla="*/ 44 h 44"/>
                <a:gd name="T4" fmla="*/ 0 w 219"/>
                <a:gd name="T5" fmla="*/ 24 h 44"/>
                <a:gd name="T6" fmla="*/ 181 w 219"/>
                <a:gd name="T7" fmla="*/ 2 h 44"/>
                <a:gd name="T8" fmla="*/ 167 w 2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167" y="43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55" y="3"/>
                    <a:pt x="181" y="2"/>
                  </a:cubicBezTo>
                  <a:cubicBezTo>
                    <a:pt x="219" y="0"/>
                    <a:pt x="192" y="37"/>
                    <a:pt x="167" y="43"/>
                  </a:cubicBezTo>
                  <a:close/>
                </a:path>
              </a:pathLst>
            </a:custGeom>
            <a:solidFill>
              <a:srgbClr val="BA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ṥlíḋê">
              <a:extLst>
                <a:ext uri="{FF2B5EF4-FFF2-40B4-BE49-F238E27FC236}">
                  <a16:creationId xmlns:a16="http://schemas.microsoft.com/office/drawing/2014/main" xmlns="" id="{261379E0-60E6-8D46-A015-AE4AD2F0D49A}"/>
                </a:ext>
              </a:extLst>
            </p:cNvPr>
            <p:cNvSpPr/>
            <p:nvPr/>
          </p:nvSpPr>
          <p:spPr bwMode="auto">
            <a:xfrm>
              <a:off x="7126288" y="4549775"/>
              <a:ext cx="498475" cy="304800"/>
            </a:xfrm>
            <a:custGeom>
              <a:avLst/>
              <a:gdLst>
                <a:gd name="T0" fmla="*/ 1 w 36"/>
                <a:gd name="T1" fmla="*/ 3 h 22"/>
                <a:gd name="T2" fmla="*/ 34 w 36"/>
                <a:gd name="T3" fmla="*/ 8 h 22"/>
                <a:gd name="T4" fmla="*/ 0 w 36"/>
                <a:gd name="T5" fmla="*/ 22 h 22"/>
                <a:gd name="T6" fmla="*/ 1 w 36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1" y="3"/>
                  </a:moveTo>
                  <a:cubicBezTo>
                    <a:pt x="1" y="3"/>
                    <a:pt x="33" y="0"/>
                    <a:pt x="34" y="8"/>
                  </a:cubicBezTo>
                  <a:cubicBezTo>
                    <a:pt x="36" y="16"/>
                    <a:pt x="0" y="22"/>
                    <a:pt x="0" y="2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lïďe">
              <a:extLst>
                <a:ext uri="{FF2B5EF4-FFF2-40B4-BE49-F238E27FC236}">
                  <a16:creationId xmlns:a16="http://schemas.microsoft.com/office/drawing/2014/main" xmlns="" id="{A4B85775-97CB-E24C-A799-8A7AC9902552}"/>
                </a:ext>
              </a:extLst>
            </p:cNvPr>
            <p:cNvSpPr/>
            <p:nvPr/>
          </p:nvSpPr>
          <p:spPr bwMode="auto">
            <a:xfrm>
              <a:off x="4552950" y="4203700"/>
              <a:ext cx="2643188" cy="706438"/>
            </a:xfrm>
            <a:custGeom>
              <a:avLst/>
              <a:gdLst>
                <a:gd name="T0" fmla="*/ 36 w 191"/>
                <a:gd name="T1" fmla="*/ 0 h 51"/>
                <a:gd name="T2" fmla="*/ 191 w 191"/>
                <a:gd name="T3" fmla="*/ 24 h 51"/>
                <a:gd name="T4" fmla="*/ 191 w 191"/>
                <a:gd name="T5" fmla="*/ 48 h 51"/>
                <a:gd name="T6" fmla="*/ 32 w 191"/>
                <a:gd name="T7" fmla="*/ 45 h 51"/>
                <a:gd name="T8" fmla="*/ 36 w 19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1">
                  <a:moveTo>
                    <a:pt x="36" y="0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1" y="48"/>
                    <a:pt x="45" y="51"/>
                    <a:pt x="32" y="45"/>
                  </a:cubicBezTo>
                  <a:cubicBezTo>
                    <a:pt x="2" y="31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1ïḍe">
              <a:extLst>
                <a:ext uri="{FF2B5EF4-FFF2-40B4-BE49-F238E27FC236}">
                  <a16:creationId xmlns:a16="http://schemas.microsoft.com/office/drawing/2014/main" xmlns="" id="{282FC887-CE97-F74F-AEBC-B6FDD06D1FAA}"/>
                </a:ext>
              </a:extLst>
            </p:cNvPr>
            <p:cNvSpPr/>
            <p:nvPr/>
          </p:nvSpPr>
          <p:spPr bwMode="auto">
            <a:xfrm>
              <a:off x="4746625" y="1809750"/>
              <a:ext cx="2614613" cy="2089150"/>
            </a:xfrm>
            <a:custGeom>
              <a:avLst/>
              <a:gdLst>
                <a:gd name="T0" fmla="*/ 0 w 1647"/>
                <a:gd name="T1" fmla="*/ 1142 h 1316"/>
                <a:gd name="T2" fmla="*/ 828 w 1647"/>
                <a:gd name="T3" fmla="*/ 1316 h 1316"/>
                <a:gd name="T4" fmla="*/ 1647 w 1647"/>
                <a:gd name="T5" fmla="*/ 1151 h 1316"/>
                <a:gd name="T6" fmla="*/ 1630 w 1647"/>
                <a:gd name="T7" fmla="*/ 0 h 1316"/>
                <a:gd name="T8" fmla="*/ 828 w 1647"/>
                <a:gd name="T9" fmla="*/ 192 h 1316"/>
                <a:gd name="T10" fmla="*/ 27 w 1647"/>
                <a:gd name="T11" fmla="*/ 52 h 1316"/>
                <a:gd name="T12" fmla="*/ 0 w 1647"/>
                <a:gd name="T13" fmla="*/ 1142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316">
                  <a:moveTo>
                    <a:pt x="0" y="1142"/>
                  </a:moveTo>
                  <a:lnTo>
                    <a:pt x="828" y="1316"/>
                  </a:lnTo>
                  <a:lnTo>
                    <a:pt x="1647" y="1151"/>
                  </a:lnTo>
                  <a:lnTo>
                    <a:pt x="1630" y="0"/>
                  </a:lnTo>
                  <a:lnTo>
                    <a:pt x="828" y="192"/>
                  </a:lnTo>
                  <a:lnTo>
                    <a:pt x="27" y="5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ṩḷiḑé">
              <a:extLst>
                <a:ext uri="{FF2B5EF4-FFF2-40B4-BE49-F238E27FC236}">
                  <a16:creationId xmlns:a16="http://schemas.microsoft.com/office/drawing/2014/main" xmlns="" id="{CC8B63D1-58F3-AE4E-9F58-50FEE3648AE3}"/>
                </a:ext>
              </a:extLst>
            </p:cNvPr>
            <p:cNvSpPr/>
            <p:nvPr/>
          </p:nvSpPr>
          <p:spPr bwMode="auto">
            <a:xfrm>
              <a:off x="4649788" y="2557463"/>
              <a:ext cx="512763" cy="428625"/>
            </a:xfrm>
            <a:custGeom>
              <a:avLst/>
              <a:gdLst>
                <a:gd name="T0" fmla="*/ 19 w 37"/>
                <a:gd name="T1" fmla="*/ 13 h 31"/>
                <a:gd name="T2" fmla="*/ 28 w 37"/>
                <a:gd name="T3" fmla="*/ 6 h 31"/>
                <a:gd name="T4" fmla="*/ 12 w 37"/>
                <a:gd name="T5" fmla="*/ 11 h 31"/>
                <a:gd name="T6" fmla="*/ 15 w 37"/>
                <a:gd name="T7" fmla="*/ 2 h 31"/>
                <a:gd name="T8" fmla="*/ 3 w 37"/>
                <a:gd name="T9" fmla="*/ 15 h 31"/>
                <a:gd name="T10" fmla="*/ 21 w 37"/>
                <a:gd name="T11" fmla="*/ 30 h 31"/>
                <a:gd name="T12" fmla="*/ 28 w 37"/>
                <a:gd name="T13" fmla="*/ 30 h 31"/>
                <a:gd name="T14" fmla="*/ 18 w 37"/>
                <a:gd name="T15" fmla="*/ 24 h 31"/>
                <a:gd name="T16" fmla="*/ 32 w 37"/>
                <a:gd name="T17" fmla="*/ 23 h 31"/>
                <a:gd name="T18" fmla="*/ 19 w 37"/>
                <a:gd name="T19" fmla="*/ 18 h 31"/>
                <a:gd name="T20" fmla="*/ 34 w 37"/>
                <a:gd name="T21" fmla="*/ 14 h 31"/>
                <a:gd name="T22" fmla="*/ 19 w 37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1">
                  <a:moveTo>
                    <a:pt x="19" y="13"/>
                  </a:moveTo>
                  <a:cubicBezTo>
                    <a:pt x="19" y="13"/>
                    <a:pt x="26" y="9"/>
                    <a:pt x="28" y="6"/>
                  </a:cubicBezTo>
                  <a:cubicBezTo>
                    <a:pt x="30" y="1"/>
                    <a:pt x="12" y="11"/>
                    <a:pt x="12" y="11"/>
                  </a:cubicBezTo>
                  <a:cubicBezTo>
                    <a:pt x="12" y="11"/>
                    <a:pt x="19" y="4"/>
                    <a:pt x="15" y="2"/>
                  </a:cubicBezTo>
                  <a:cubicBezTo>
                    <a:pt x="11" y="0"/>
                    <a:pt x="4" y="9"/>
                    <a:pt x="3" y="15"/>
                  </a:cubicBezTo>
                  <a:cubicBezTo>
                    <a:pt x="0" y="26"/>
                    <a:pt x="11" y="30"/>
                    <a:pt x="21" y="30"/>
                  </a:cubicBezTo>
                  <a:cubicBezTo>
                    <a:pt x="25" y="31"/>
                    <a:pt x="27" y="30"/>
                    <a:pt x="28" y="30"/>
                  </a:cubicBezTo>
                  <a:cubicBezTo>
                    <a:pt x="31" y="28"/>
                    <a:pt x="18" y="24"/>
                    <a:pt x="18" y="24"/>
                  </a:cubicBezTo>
                  <a:cubicBezTo>
                    <a:pt x="18" y="24"/>
                    <a:pt x="31" y="24"/>
                    <a:pt x="32" y="23"/>
                  </a:cubicBezTo>
                  <a:cubicBezTo>
                    <a:pt x="37" y="20"/>
                    <a:pt x="19" y="18"/>
                    <a:pt x="19" y="18"/>
                  </a:cubicBezTo>
                  <a:cubicBezTo>
                    <a:pt x="19" y="18"/>
                    <a:pt x="33" y="17"/>
                    <a:pt x="34" y="14"/>
                  </a:cubicBezTo>
                  <a:cubicBezTo>
                    <a:pt x="36" y="10"/>
                    <a:pt x="19" y="13"/>
                    <a:pt x="19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śḷíďè">
              <a:extLst>
                <a:ext uri="{FF2B5EF4-FFF2-40B4-BE49-F238E27FC236}">
                  <a16:creationId xmlns:a16="http://schemas.microsoft.com/office/drawing/2014/main" xmlns="" id="{9B045B17-ED44-BD4E-ABB3-D9C50AD78F36}"/>
                </a:ext>
              </a:extLst>
            </p:cNvPr>
            <p:cNvSpPr/>
            <p:nvPr/>
          </p:nvSpPr>
          <p:spPr bwMode="auto">
            <a:xfrm>
              <a:off x="6988175" y="2528888"/>
              <a:ext cx="511175" cy="442913"/>
            </a:xfrm>
            <a:custGeom>
              <a:avLst/>
              <a:gdLst>
                <a:gd name="T0" fmla="*/ 17 w 37"/>
                <a:gd name="T1" fmla="*/ 13 h 32"/>
                <a:gd name="T2" fmla="*/ 9 w 37"/>
                <a:gd name="T3" fmla="*/ 7 h 32"/>
                <a:gd name="T4" fmla="*/ 25 w 37"/>
                <a:gd name="T5" fmla="*/ 11 h 32"/>
                <a:gd name="T6" fmla="*/ 21 w 37"/>
                <a:gd name="T7" fmla="*/ 2 h 32"/>
                <a:gd name="T8" fmla="*/ 35 w 37"/>
                <a:gd name="T9" fmla="*/ 15 h 32"/>
                <a:gd name="T10" fmla="*/ 16 w 37"/>
                <a:gd name="T11" fmla="*/ 31 h 32"/>
                <a:gd name="T12" fmla="*/ 9 w 37"/>
                <a:gd name="T13" fmla="*/ 31 h 32"/>
                <a:gd name="T14" fmla="*/ 19 w 37"/>
                <a:gd name="T15" fmla="*/ 25 h 32"/>
                <a:gd name="T16" fmla="*/ 4 w 37"/>
                <a:gd name="T17" fmla="*/ 24 h 32"/>
                <a:gd name="T18" fmla="*/ 18 w 37"/>
                <a:gd name="T19" fmla="*/ 19 h 32"/>
                <a:gd name="T20" fmla="*/ 2 w 37"/>
                <a:gd name="T21" fmla="*/ 15 h 32"/>
                <a:gd name="T22" fmla="*/ 17 w 37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2">
                  <a:moveTo>
                    <a:pt x="17" y="13"/>
                  </a:moveTo>
                  <a:cubicBezTo>
                    <a:pt x="17" y="13"/>
                    <a:pt x="10" y="10"/>
                    <a:pt x="9" y="7"/>
                  </a:cubicBezTo>
                  <a:cubicBezTo>
                    <a:pt x="7" y="1"/>
                    <a:pt x="25" y="11"/>
                    <a:pt x="25" y="11"/>
                  </a:cubicBezTo>
                  <a:cubicBezTo>
                    <a:pt x="25" y="11"/>
                    <a:pt x="18" y="4"/>
                    <a:pt x="21" y="2"/>
                  </a:cubicBezTo>
                  <a:cubicBezTo>
                    <a:pt x="26" y="0"/>
                    <a:pt x="33" y="9"/>
                    <a:pt x="35" y="15"/>
                  </a:cubicBezTo>
                  <a:cubicBezTo>
                    <a:pt x="37" y="27"/>
                    <a:pt x="26" y="31"/>
                    <a:pt x="16" y="31"/>
                  </a:cubicBezTo>
                  <a:cubicBezTo>
                    <a:pt x="12" y="32"/>
                    <a:pt x="10" y="32"/>
                    <a:pt x="9" y="31"/>
                  </a:cubicBezTo>
                  <a:cubicBezTo>
                    <a:pt x="6" y="30"/>
                    <a:pt x="19" y="25"/>
                    <a:pt x="19" y="25"/>
                  </a:cubicBezTo>
                  <a:cubicBezTo>
                    <a:pt x="19" y="25"/>
                    <a:pt x="6" y="25"/>
                    <a:pt x="4" y="24"/>
                  </a:cubicBezTo>
                  <a:cubicBezTo>
                    <a:pt x="0" y="21"/>
                    <a:pt x="18" y="19"/>
                    <a:pt x="18" y="19"/>
                  </a:cubicBezTo>
                  <a:cubicBezTo>
                    <a:pt x="18" y="19"/>
                    <a:pt x="4" y="17"/>
                    <a:pt x="2" y="15"/>
                  </a:cubicBezTo>
                  <a:cubicBezTo>
                    <a:pt x="0" y="10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ṥľíḋê">
              <a:extLst>
                <a:ext uri="{FF2B5EF4-FFF2-40B4-BE49-F238E27FC236}">
                  <a16:creationId xmlns:a16="http://schemas.microsoft.com/office/drawing/2014/main" xmlns="" id="{92416EF5-A75C-A04F-9053-099F3C1B4A1E}"/>
                </a:ext>
              </a:extLst>
            </p:cNvPr>
            <p:cNvSpPr/>
            <p:nvPr/>
          </p:nvSpPr>
          <p:spPr bwMode="auto">
            <a:xfrm>
              <a:off x="6061075" y="2114550"/>
              <a:ext cx="0" cy="1784350"/>
            </a:xfrm>
            <a:prstGeom prst="line">
              <a:avLst/>
            </a:prstGeom>
            <a:noFill/>
            <a:ln w="14288" cap="flat">
              <a:solidFill>
                <a:srgbClr val="B541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šļïďe">
              <a:extLst>
                <a:ext uri="{FF2B5EF4-FFF2-40B4-BE49-F238E27FC236}">
                  <a16:creationId xmlns:a16="http://schemas.microsoft.com/office/drawing/2014/main" xmlns="" id="{3D0831A2-3A24-C741-A94C-CFB0B71ED895}"/>
                </a:ext>
              </a:extLst>
            </p:cNvPr>
            <p:cNvSpPr/>
            <p:nvPr/>
          </p:nvSpPr>
          <p:spPr bwMode="auto">
            <a:xfrm>
              <a:off x="4843463" y="1768475"/>
              <a:ext cx="2462213" cy="346075"/>
            </a:xfrm>
            <a:custGeom>
              <a:avLst/>
              <a:gdLst>
                <a:gd name="T0" fmla="*/ 0 w 1551"/>
                <a:gd name="T1" fmla="*/ 87 h 218"/>
                <a:gd name="T2" fmla="*/ 27 w 1551"/>
                <a:gd name="T3" fmla="*/ 43 h 218"/>
                <a:gd name="T4" fmla="*/ 767 w 1551"/>
                <a:gd name="T5" fmla="*/ 192 h 218"/>
                <a:gd name="T6" fmla="*/ 1534 w 1551"/>
                <a:gd name="T7" fmla="*/ 0 h 218"/>
                <a:gd name="T8" fmla="*/ 1551 w 1551"/>
                <a:gd name="T9" fmla="*/ 35 h 218"/>
                <a:gd name="T10" fmla="*/ 767 w 1551"/>
                <a:gd name="T11" fmla="*/ 218 h 218"/>
                <a:gd name="T12" fmla="*/ 0 w 1551"/>
                <a:gd name="T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218">
                  <a:moveTo>
                    <a:pt x="0" y="87"/>
                  </a:moveTo>
                  <a:lnTo>
                    <a:pt x="27" y="43"/>
                  </a:lnTo>
                  <a:lnTo>
                    <a:pt x="767" y="192"/>
                  </a:lnTo>
                  <a:lnTo>
                    <a:pt x="1534" y="0"/>
                  </a:lnTo>
                  <a:lnTo>
                    <a:pt x="1551" y="35"/>
                  </a:lnTo>
                  <a:lnTo>
                    <a:pt x="767" y="21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sļîḓé">
              <a:extLst>
                <a:ext uri="{FF2B5EF4-FFF2-40B4-BE49-F238E27FC236}">
                  <a16:creationId xmlns:a16="http://schemas.microsoft.com/office/drawing/2014/main" xmlns="" id="{E381DF10-C918-2345-845E-85072578A789}"/>
                </a:ext>
              </a:extLst>
            </p:cNvPr>
            <p:cNvSpPr/>
            <p:nvPr/>
          </p:nvSpPr>
          <p:spPr bwMode="auto">
            <a:xfrm>
              <a:off x="4872038" y="1782763"/>
              <a:ext cx="2406650" cy="303213"/>
            </a:xfrm>
            <a:custGeom>
              <a:avLst/>
              <a:gdLst>
                <a:gd name="T0" fmla="*/ 0 w 1516"/>
                <a:gd name="T1" fmla="*/ 43 h 191"/>
                <a:gd name="T2" fmla="*/ 749 w 1516"/>
                <a:gd name="T3" fmla="*/ 191 h 191"/>
                <a:gd name="T4" fmla="*/ 1516 w 1516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6" h="191">
                  <a:moveTo>
                    <a:pt x="0" y="43"/>
                  </a:moveTo>
                  <a:lnTo>
                    <a:pt x="749" y="191"/>
                  </a:lnTo>
                  <a:lnTo>
                    <a:pt x="1516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îḑê">
              <a:extLst>
                <a:ext uri="{FF2B5EF4-FFF2-40B4-BE49-F238E27FC236}">
                  <a16:creationId xmlns:a16="http://schemas.microsoft.com/office/drawing/2014/main" xmlns="" id="{2463D870-6A14-BE45-82B1-1D38E0269053}"/>
                </a:ext>
              </a:extLst>
            </p:cNvPr>
            <p:cNvSpPr/>
            <p:nvPr/>
          </p:nvSpPr>
          <p:spPr bwMode="auto">
            <a:xfrm>
              <a:off x="4857750" y="1795463"/>
              <a:ext cx="2435225" cy="304800"/>
            </a:xfrm>
            <a:custGeom>
              <a:avLst/>
              <a:gdLst>
                <a:gd name="T0" fmla="*/ 0 w 1534"/>
                <a:gd name="T1" fmla="*/ 53 h 192"/>
                <a:gd name="T2" fmla="*/ 758 w 1534"/>
                <a:gd name="T3" fmla="*/ 192 h 192"/>
                <a:gd name="T4" fmla="*/ 1534 w 153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4" h="192">
                  <a:moveTo>
                    <a:pt x="0" y="53"/>
                  </a:moveTo>
                  <a:lnTo>
                    <a:pt x="758" y="192"/>
                  </a:lnTo>
                  <a:lnTo>
                    <a:pt x="1534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83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7E082FF-AE7A-5A42-84F4-EC6491914C3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800" y="1746778"/>
            <a:ext cx="2514600" cy="4610101"/>
            <a:chOff x="4827588" y="1128713"/>
            <a:chExt cx="2514600" cy="4610101"/>
          </a:xfrm>
        </p:grpSpPr>
        <p:sp>
          <p:nvSpPr>
            <p:cNvPr id="81" name="íṡḻiḑè">
              <a:extLst>
                <a:ext uri="{FF2B5EF4-FFF2-40B4-BE49-F238E27FC236}">
                  <a16:creationId xmlns:a16="http://schemas.microsoft.com/office/drawing/2014/main" xmlns="" id="{57BD3269-75F5-6347-9DA9-D2508A4C0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ṣḻiḓe">
              <a:extLst>
                <a:ext uri="{FF2B5EF4-FFF2-40B4-BE49-F238E27FC236}">
                  <a16:creationId xmlns:a16="http://schemas.microsoft.com/office/drawing/2014/main" xmlns="" id="{08CF8B89-1FBC-1845-97FF-E4DFF39737A5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sļïďe">
              <a:extLst>
                <a:ext uri="{FF2B5EF4-FFF2-40B4-BE49-F238E27FC236}">
                  <a16:creationId xmlns:a16="http://schemas.microsoft.com/office/drawing/2014/main" xmlns="" id="{0666533A-F470-BD40-B120-3CD7263E0CAA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ľîdé">
              <a:extLst>
                <a:ext uri="{FF2B5EF4-FFF2-40B4-BE49-F238E27FC236}">
                  <a16:creationId xmlns:a16="http://schemas.microsoft.com/office/drawing/2014/main" xmlns="" id="{42EB3724-98D4-AB44-950C-74724972F905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ṧliḓé">
              <a:extLst>
                <a:ext uri="{FF2B5EF4-FFF2-40B4-BE49-F238E27FC236}">
                  <a16:creationId xmlns:a16="http://schemas.microsoft.com/office/drawing/2014/main" xmlns="" id="{CB27D720-8C59-A74A-9A2C-244FD42A93F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š1íḑê">
              <a:extLst>
                <a:ext uri="{FF2B5EF4-FFF2-40B4-BE49-F238E27FC236}">
                  <a16:creationId xmlns:a16="http://schemas.microsoft.com/office/drawing/2014/main" xmlns="" id="{F0163C83-AD78-CC49-8C43-918E40BC86D8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sľiďè">
              <a:extLst>
                <a:ext uri="{FF2B5EF4-FFF2-40B4-BE49-F238E27FC236}">
                  <a16:creationId xmlns:a16="http://schemas.microsoft.com/office/drawing/2014/main" xmlns="" id="{04B2BC39-96E3-8647-8577-BEB885C3676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slîďe">
              <a:extLst>
                <a:ext uri="{FF2B5EF4-FFF2-40B4-BE49-F238E27FC236}">
                  <a16:creationId xmlns:a16="http://schemas.microsoft.com/office/drawing/2014/main" xmlns="" id="{E7424747-6CCC-8445-98B1-73B7D364B909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şļïďé">
              <a:extLst>
                <a:ext uri="{FF2B5EF4-FFF2-40B4-BE49-F238E27FC236}">
                  <a16:creationId xmlns:a16="http://schemas.microsoft.com/office/drawing/2014/main" xmlns="" id="{D870DD72-41A5-984C-8756-F5F6D2A46D73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šlíḋé">
              <a:extLst>
                <a:ext uri="{FF2B5EF4-FFF2-40B4-BE49-F238E27FC236}">
                  <a16:creationId xmlns:a16="http://schemas.microsoft.com/office/drawing/2014/main" xmlns="" id="{852C2B55-6CC1-2248-84AD-EACA1ADA1A20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ŝḻídê">
              <a:extLst>
                <a:ext uri="{FF2B5EF4-FFF2-40B4-BE49-F238E27FC236}">
                  <a16:creationId xmlns:a16="http://schemas.microsoft.com/office/drawing/2014/main" xmlns="" id="{4DE6CFDE-032D-6146-8DFA-D053B37CC87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ļîdê">
              <a:extLst>
                <a:ext uri="{FF2B5EF4-FFF2-40B4-BE49-F238E27FC236}">
                  <a16:creationId xmlns:a16="http://schemas.microsoft.com/office/drawing/2014/main" xmlns="" id="{40956711-A7DB-C245-BBD9-AD6BF6639BC2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$ḷïḍe">
              <a:extLst>
                <a:ext uri="{FF2B5EF4-FFF2-40B4-BE49-F238E27FC236}">
                  <a16:creationId xmlns:a16="http://schemas.microsoft.com/office/drawing/2014/main" xmlns="" id="{44A423D8-33C6-D54C-994D-6E8767557C20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śḷiḍê">
              <a:extLst>
                <a:ext uri="{FF2B5EF4-FFF2-40B4-BE49-F238E27FC236}">
                  <a16:creationId xmlns:a16="http://schemas.microsoft.com/office/drawing/2014/main" xmlns="" id="{857EFD28-F4A7-FF44-8183-B499A76E82BE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íḑé">
              <a:extLst>
                <a:ext uri="{FF2B5EF4-FFF2-40B4-BE49-F238E27FC236}">
                  <a16:creationId xmlns:a16="http://schemas.microsoft.com/office/drawing/2014/main" xmlns="" id="{C30E7A1D-32AE-EA4C-82C2-AC5BD3A95948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ṩḻïḋe">
              <a:extLst>
                <a:ext uri="{FF2B5EF4-FFF2-40B4-BE49-F238E27FC236}">
                  <a16:creationId xmlns:a16="http://schemas.microsoft.com/office/drawing/2014/main" xmlns="" id="{7585B653-23B0-6447-AFCC-F29CA221FDC1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ṧ1íḑe">
              <a:extLst>
                <a:ext uri="{FF2B5EF4-FFF2-40B4-BE49-F238E27FC236}">
                  <a16:creationId xmlns:a16="http://schemas.microsoft.com/office/drawing/2014/main" xmlns="" id="{43FEBA9A-ECA9-CD48-A1FA-C55BB30361F9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ïḋé">
              <a:extLst>
                <a:ext uri="{FF2B5EF4-FFF2-40B4-BE49-F238E27FC236}">
                  <a16:creationId xmlns:a16="http://schemas.microsoft.com/office/drawing/2014/main" xmlns="" id="{400DB3C5-A698-1D48-A944-9A8612011FB1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ṧľiḋê">
              <a:extLst>
                <a:ext uri="{FF2B5EF4-FFF2-40B4-BE49-F238E27FC236}">
                  <a16:creationId xmlns:a16="http://schemas.microsoft.com/office/drawing/2014/main" xmlns="" id="{F0DA7C7C-080F-3645-8D2C-90C5040E2A3A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ṧliḍe">
              <a:extLst>
                <a:ext uri="{FF2B5EF4-FFF2-40B4-BE49-F238E27FC236}">
                  <a16:creationId xmlns:a16="http://schemas.microsoft.com/office/drawing/2014/main" xmlns="" id="{4BCF2F61-AC14-9B45-8DE2-44B06CF75B06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ṥlïḓé">
              <a:extLst>
                <a:ext uri="{FF2B5EF4-FFF2-40B4-BE49-F238E27FC236}">
                  <a16:creationId xmlns:a16="http://schemas.microsoft.com/office/drawing/2014/main" xmlns="" id="{DBB11157-A479-E545-B91A-8CCC27B2E14C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šḻîḍé">
              <a:extLst>
                <a:ext uri="{FF2B5EF4-FFF2-40B4-BE49-F238E27FC236}">
                  <a16:creationId xmlns:a16="http://schemas.microsoft.com/office/drawing/2014/main" xmlns="" id="{0239CBF9-1DD2-6F4F-B29A-903867ED9DB0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ṧḷîḑe">
              <a:extLst>
                <a:ext uri="{FF2B5EF4-FFF2-40B4-BE49-F238E27FC236}">
                  <a16:creationId xmlns:a16="http://schemas.microsoft.com/office/drawing/2014/main" xmlns="" id="{5ABF4D4F-EE70-C246-B59E-F06B84CD3939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ḻiḑê">
              <a:extLst>
                <a:ext uri="{FF2B5EF4-FFF2-40B4-BE49-F238E27FC236}">
                  <a16:creationId xmlns:a16="http://schemas.microsoft.com/office/drawing/2014/main" xmlns="" id="{3603E44C-1FB6-564F-B8D2-FF95E9680EFF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ṥlïďè">
              <a:extLst>
                <a:ext uri="{FF2B5EF4-FFF2-40B4-BE49-F238E27FC236}">
                  <a16:creationId xmlns:a16="http://schemas.microsoft.com/office/drawing/2014/main" xmlns="" id="{44BE5FBE-B66D-4C4F-AA24-349073750A59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ṩľïḍê">
              <a:extLst>
                <a:ext uri="{FF2B5EF4-FFF2-40B4-BE49-F238E27FC236}">
                  <a16:creationId xmlns:a16="http://schemas.microsoft.com/office/drawing/2014/main" xmlns="" id="{60963E0B-6C98-8C41-B414-2E859E9026AF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ṧľíďè">
              <a:extLst>
                <a:ext uri="{FF2B5EF4-FFF2-40B4-BE49-F238E27FC236}">
                  <a16:creationId xmlns:a16="http://schemas.microsoft.com/office/drawing/2014/main" xmlns="" id="{7C027A8E-4C41-1F44-B5B2-B5A9EA1439F3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CE5DEEAE-C7F1-1B49-A974-30F1A0F2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87" y="937945"/>
            <a:ext cx="8498928" cy="5335589"/>
          </a:xfrm>
          <a:prstGeom prst="rect">
            <a:avLst/>
          </a:prstGeom>
        </p:spPr>
      </p:pic>
      <p:pic>
        <p:nvPicPr>
          <p:cNvPr id="43" name="图片 2" descr="图片包含 物体&#10;&#10;自动生成的说明">
            <a:extLst>
              <a:ext uri="{FF2B5EF4-FFF2-40B4-BE49-F238E27FC236}">
                <a16:creationId xmlns:a16="http://schemas.microsoft.com/office/drawing/2014/main" xmlns="" id="{980F1A87-79FA-FE42-9574-CDD9385DD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76" y="366022"/>
            <a:ext cx="2255350" cy="15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4e76611-1d2c-4a70-aec3-eaff099ae7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ec6d4b0-3685-4d8a-84bd-815bb5e6c2a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185</Words>
  <Application>Microsoft Office PowerPoint</Application>
  <PresentationFormat>Custom</PresentationFormat>
  <Paragraphs>41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Magic</cp:lastModifiedBy>
  <cp:revision>120</cp:revision>
  <dcterms:created xsi:type="dcterms:W3CDTF">2019-02-14T07:38:55Z</dcterms:created>
  <dcterms:modified xsi:type="dcterms:W3CDTF">2021-10-04T22:40:24Z</dcterms:modified>
</cp:coreProperties>
</file>